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  <p:sldMasterId id="2147484109" r:id="rId2"/>
    <p:sldMasterId id="2147484144" r:id="rId3"/>
    <p:sldMasterId id="2147484162" r:id="rId4"/>
    <p:sldMasterId id="2147484174" r:id="rId5"/>
  </p:sldMasterIdLst>
  <p:sldIdLst>
    <p:sldId id="406" r:id="rId6"/>
    <p:sldId id="381" r:id="rId7"/>
    <p:sldId id="437" r:id="rId8"/>
    <p:sldId id="447" r:id="rId9"/>
    <p:sldId id="444" r:id="rId10"/>
    <p:sldId id="436" r:id="rId11"/>
    <p:sldId id="448" r:id="rId12"/>
    <p:sldId id="449" r:id="rId13"/>
    <p:sldId id="421" r:id="rId14"/>
  </p:sldIdLst>
  <p:sldSz cx="51120675" cy="2875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12F521-06C3-4343-B19E-7C22F002C6CA}">
          <p14:sldIdLst>
            <p14:sldId id="406"/>
            <p14:sldId id="381"/>
            <p14:sldId id="437"/>
            <p14:sldId id="447"/>
            <p14:sldId id="444"/>
            <p14:sldId id="436"/>
            <p14:sldId id="448"/>
            <p14:sldId id="449"/>
            <p14:sldId id="421"/>
          </p14:sldIdLst>
        </p14:section>
        <p14:section name="Раздел без заголовка" id="{8B7B5251-AE87-4C38-BA0E-77242CC08D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057" userDrawn="1">
          <p15:clr>
            <a:srgbClr val="A4A3A4"/>
          </p15:clr>
        </p15:guide>
        <p15:guide id="2" pos="1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007635"/>
    <a:srgbClr val="0085B4"/>
    <a:srgbClr val="002F8E"/>
    <a:srgbClr val="002060"/>
    <a:srgbClr val="3A67B8"/>
    <a:srgbClr val="B45210"/>
    <a:srgbClr val="00B0F0"/>
    <a:srgbClr val="9E5ECE"/>
    <a:srgbClr val="7E3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291" autoAdjust="0"/>
  </p:normalViewPr>
  <p:slideViewPr>
    <p:cSldViewPr snapToGrid="0">
      <p:cViewPr varScale="1">
        <p:scale>
          <a:sx n="28" d="100"/>
          <a:sy n="28" d="100"/>
        </p:scale>
        <p:origin x="720" y="114"/>
      </p:cViewPr>
      <p:guideLst>
        <p:guide orient="horz" pos="9057"/>
        <p:guide pos="1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432B0-C8AC-48E6-A353-70DA30E8D2A7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9215FD-CE44-46D8-A19A-887DBF358AF7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SUDNING MUSTAQILLIGI VA SUDYALAR DAXLSIZLIGINI TA’MINLASHNI KUCHAYTIRISH BO‘YICHA QUYIDAGI CHORALAR BELGILANDI:</a:t>
          </a:r>
          <a:endParaRPr lang="ru-RU" sz="4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DDA04-491F-438C-BDA1-B918FB70F1D0}" type="parTrans" cxnId="{5E4145E3-E8D6-4637-8BBC-37469C406FC2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06673-EACA-4739-A886-B4B4A505CCFC}" type="sibTrans" cxnId="{5E4145E3-E8D6-4637-8BBC-37469C406FC2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442AC-94EC-4D9E-8B3B-3CA88CDF2F84}">
      <dgm:prSet phldrT="[Текст]" custT="1"/>
      <dgm:spPr/>
      <dgm:t>
        <a:bodyPr/>
        <a:lstStyle/>
        <a:p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sudga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hurmatsizlik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uz-Cyrl-UZ" sz="4500" b="1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uchun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ma’muriy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javobgarlikni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uz-Cyrl-UZ" sz="4500" b="1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kuchaytirish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va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jinoiy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javobgarlik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belgilash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;</a:t>
          </a:r>
          <a:endParaRPr lang="ru-RU" sz="4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503BA-D8A0-4BFE-85DD-497000332156}" type="parTrans" cxnId="{014A134A-C517-4A51-BC87-BFA20EDA22EA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F0FBE-8EB8-4596-8A37-0B16D93D46D0}" type="sibTrans" cxnId="{014A134A-C517-4A51-BC87-BFA20EDA22EA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87795-FF8F-4B8C-BCF6-69F1132D2540}">
      <dgm:prSet phldrT="[Текст]" custT="1"/>
      <dgm:spPr/>
      <dgm:t>
        <a:bodyPr/>
        <a:lstStyle/>
        <a:p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sud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ishlariga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uz-Cyrl-UZ" sz="4500" b="1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aralashganlik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va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sud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hujjatini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ijro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etmaganlik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uchun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javobgarlikni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kuchaytirish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;</a:t>
          </a:r>
          <a:endParaRPr lang="ru-RU" sz="4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1575C-107C-4F21-8519-285B4E2321D0}" type="parTrans" cxnId="{4689AD0C-1546-45E8-9C62-DDAAEC64D687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9284FE-AC40-4C78-BED1-CFA97592EE86}" type="sibTrans" cxnId="{4689AD0C-1546-45E8-9C62-DDAAEC64D687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BFBC5-DC4B-4E78-BD6F-435B474E7AAF}">
      <dgm:prSet phldrT="[Текст]" custT="1"/>
      <dgm:spPr/>
      <dgm:t>
        <a:bodyPr/>
        <a:lstStyle/>
        <a:p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odil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sudlovga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aralashganlikka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oid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har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bir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jinoyat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bo‘yicha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jamoatchilikni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majburiy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xabardor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qilish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;</a:t>
          </a:r>
          <a:endParaRPr lang="ru-RU" sz="4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4BAA9-C503-41C7-BDBB-CC7475086341}" type="parTrans" cxnId="{FBA70E7F-5739-4299-82D2-9BF37CAD4DAF}">
      <dgm:prSet/>
      <dgm:spPr/>
      <dgm:t>
        <a:bodyPr/>
        <a:lstStyle/>
        <a:p>
          <a:endParaRPr lang="ru-RU" sz="4500"/>
        </a:p>
      </dgm:t>
    </dgm:pt>
    <dgm:pt modelId="{C8C1B64C-4C60-4BC1-B617-726FCCE8BFC0}" type="sibTrans" cxnId="{FBA70E7F-5739-4299-82D2-9BF37CAD4DAF}">
      <dgm:prSet/>
      <dgm:spPr/>
      <dgm:t>
        <a:bodyPr/>
        <a:lstStyle/>
        <a:p>
          <a:endParaRPr lang="ru-RU" sz="4500"/>
        </a:p>
      </dgm:t>
    </dgm:pt>
    <dgm:pt modelId="{834DEDA7-670D-4C6A-A897-AB0C2F155802}">
      <dgm:prSet phldrT="[Текст]" custT="1"/>
      <dgm:spPr/>
      <dgm:t>
        <a:bodyPr/>
        <a:lstStyle/>
        <a:p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sudyaga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nisbatan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tezkor-qidiruv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tadbirlarining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o‘tkazilishiga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faqat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Bosh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prokurorning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sanksiyasi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asosida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yo‘l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qo‘yilishini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belgilash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;</a:t>
          </a:r>
          <a:endParaRPr lang="ru-RU" sz="4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C37824-AB81-42D8-B6D4-E4BBE32096F1}" type="parTrans" cxnId="{86CD65A7-2352-48F8-A326-E1EBC25713AA}">
      <dgm:prSet/>
      <dgm:spPr/>
      <dgm:t>
        <a:bodyPr/>
        <a:lstStyle/>
        <a:p>
          <a:endParaRPr lang="ru-RU" sz="4500"/>
        </a:p>
      </dgm:t>
    </dgm:pt>
    <dgm:pt modelId="{09DF54E4-6DDA-406C-8671-0A7BCAF74D88}" type="sibTrans" cxnId="{86CD65A7-2352-48F8-A326-E1EBC25713AA}">
      <dgm:prSet/>
      <dgm:spPr/>
      <dgm:t>
        <a:bodyPr/>
        <a:lstStyle/>
        <a:p>
          <a:endParaRPr lang="ru-RU" sz="4500"/>
        </a:p>
      </dgm:t>
    </dgm:pt>
    <dgm:pt modelId="{550BE261-3227-45DD-9A37-8C36C9E7C55A}">
      <dgm:prSet phldrT="[Текст]" custT="1"/>
      <dgm:spPr/>
      <dgm:t>
        <a:bodyPr/>
        <a:lstStyle/>
        <a:p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protsessual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xarakterga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ega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bo‘lmagan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,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huquqiy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tushuntirish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berish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bo‘yicha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murojaatlarni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adliya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organlari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tomonidan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ko‘rib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uz-Cyrl-UZ" sz="4500" b="1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chiqish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amaliyotini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uz-Cyrl-UZ" sz="4500" b="1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yo‘lga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qo‘yish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ru-RU" sz="4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EFEB1-42F1-43B6-8866-5737EB5CFC85}" type="parTrans" cxnId="{BD1EE92D-8E2E-4963-A2BE-C2C0D1775857}">
      <dgm:prSet/>
      <dgm:spPr/>
      <dgm:t>
        <a:bodyPr/>
        <a:lstStyle/>
        <a:p>
          <a:endParaRPr lang="ru-RU" sz="4500"/>
        </a:p>
      </dgm:t>
    </dgm:pt>
    <dgm:pt modelId="{A5CCF003-B00D-430D-BC91-F705339B3716}" type="sibTrans" cxnId="{BD1EE92D-8E2E-4963-A2BE-C2C0D1775857}">
      <dgm:prSet/>
      <dgm:spPr/>
      <dgm:t>
        <a:bodyPr/>
        <a:lstStyle/>
        <a:p>
          <a:endParaRPr lang="ru-RU" sz="4500"/>
        </a:p>
      </dgm:t>
    </dgm:pt>
    <dgm:pt modelId="{309E1BE3-F330-4A0C-B831-C08DBF440A63}" type="pres">
      <dgm:prSet presAssocID="{144432B0-C8AC-48E6-A353-70DA30E8D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DFECFD-D6B6-4562-86B4-9D67F0AAD35B}" type="pres">
      <dgm:prSet presAssocID="{A79215FD-CE44-46D8-A19A-887DBF358AF7}" presName="hierRoot1" presStyleCnt="0">
        <dgm:presLayoutVars>
          <dgm:hierBranch val="init"/>
        </dgm:presLayoutVars>
      </dgm:prSet>
      <dgm:spPr/>
    </dgm:pt>
    <dgm:pt modelId="{E2C7631F-4579-4C70-BCBB-08FCA55AF4DF}" type="pres">
      <dgm:prSet presAssocID="{A79215FD-CE44-46D8-A19A-887DBF358AF7}" presName="rootComposite1" presStyleCnt="0"/>
      <dgm:spPr/>
    </dgm:pt>
    <dgm:pt modelId="{12A684A4-5C00-48BB-9662-1DBA35943CB5}" type="pres">
      <dgm:prSet presAssocID="{A79215FD-CE44-46D8-A19A-887DBF358AF7}" presName="rootText1" presStyleLbl="node0" presStyleIdx="0" presStyleCnt="1" custScaleX="328650" custScaleY="83985">
        <dgm:presLayoutVars>
          <dgm:chPref val="3"/>
        </dgm:presLayoutVars>
      </dgm:prSet>
      <dgm:spPr/>
    </dgm:pt>
    <dgm:pt modelId="{C9A81D32-DDE0-4171-9715-F2132DF0EE1D}" type="pres">
      <dgm:prSet presAssocID="{A79215FD-CE44-46D8-A19A-887DBF358AF7}" presName="rootConnector1" presStyleLbl="node1" presStyleIdx="0" presStyleCnt="0"/>
      <dgm:spPr/>
    </dgm:pt>
    <dgm:pt modelId="{CE089BAF-EECD-440F-9E81-908C10884302}" type="pres">
      <dgm:prSet presAssocID="{A79215FD-CE44-46D8-A19A-887DBF358AF7}" presName="hierChild2" presStyleCnt="0"/>
      <dgm:spPr/>
    </dgm:pt>
    <dgm:pt modelId="{9017A16E-D512-4F3C-8098-4815CA00870C}" type="pres">
      <dgm:prSet presAssocID="{7E2503BA-D8A0-4BFE-85DD-497000332156}" presName="Name37" presStyleLbl="parChTrans1D2" presStyleIdx="0" presStyleCnt="5"/>
      <dgm:spPr/>
    </dgm:pt>
    <dgm:pt modelId="{62EF9C63-12A8-4F97-8320-8C5ECB6FB421}" type="pres">
      <dgm:prSet presAssocID="{C5D442AC-94EC-4D9E-8B3B-3CA88CDF2F84}" presName="hierRoot2" presStyleCnt="0">
        <dgm:presLayoutVars>
          <dgm:hierBranch val="init"/>
        </dgm:presLayoutVars>
      </dgm:prSet>
      <dgm:spPr/>
    </dgm:pt>
    <dgm:pt modelId="{03AEF187-BA0F-46A3-92C4-E11899E404BD}" type="pres">
      <dgm:prSet presAssocID="{C5D442AC-94EC-4D9E-8B3B-3CA88CDF2F84}" presName="rootComposite" presStyleCnt="0"/>
      <dgm:spPr/>
    </dgm:pt>
    <dgm:pt modelId="{6C9AC5B6-0923-4DB8-915C-A48D6EBC93BC}" type="pres">
      <dgm:prSet presAssocID="{C5D442AC-94EC-4D9E-8B3B-3CA88CDF2F84}" presName="rootText" presStyleLbl="node2" presStyleIdx="0" presStyleCnt="5" custScaleX="118026" custScaleY="303265">
        <dgm:presLayoutVars>
          <dgm:chPref val="3"/>
        </dgm:presLayoutVars>
      </dgm:prSet>
      <dgm:spPr/>
    </dgm:pt>
    <dgm:pt modelId="{F40926BB-3BF2-40BF-A14C-6794DCB578CD}" type="pres">
      <dgm:prSet presAssocID="{C5D442AC-94EC-4D9E-8B3B-3CA88CDF2F84}" presName="rootConnector" presStyleLbl="node2" presStyleIdx="0" presStyleCnt="5"/>
      <dgm:spPr/>
    </dgm:pt>
    <dgm:pt modelId="{9C756B31-F8F0-4FA8-AB39-F6BF4D947223}" type="pres">
      <dgm:prSet presAssocID="{C5D442AC-94EC-4D9E-8B3B-3CA88CDF2F84}" presName="hierChild4" presStyleCnt="0"/>
      <dgm:spPr/>
    </dgm:pt>
    <dgm:pt modelId="{010C36E8-F58A-447C-BDCC-5A8FE9D1B2B0}" type="pres">
      <dgm:prSet presAssocID="{C5D442AC-94EC-4D9E-8B3B-3CA88CDF2F84}" presName="hierChild5" presStyleCnt="0"/>
      <dgm:spPr/>
    </dgm:pt>
    <dgm:pt modelId="{9AE9EDE7-577E-4F37-BD95-F076CBDC0222}" type="pres">
      <dgm:prSet presAssocID="{E811575C-107C-4F21-8519-285B4E2321D0}" presName="Name37" presStyleLbl="parChTrans1D2" presStyleIdx="1" presStyleCnt="5"/>
      <dgm:spPr/>
    </dgm:pt>
    <dgm:pt modelId="{7D6978C1-7E36-43DA-8F36-A186789B8EB1}" type="pres">
      <dgm:prSet presAssocID="{AB187795-FF8F-4B8C-BCF6-69F1132D2540}" presName="hierRoot2" presStyleCnt="0">
        <dgm:presLayoutVars>
          <dgm:hierBranch val="init"/>
        </dgm:presLayoutVars>
      </dgm:prSet>
      <dgm:spPr/>
    </dgm:pt>
    <dgm:pt modelId="{4CE740F5-4397-4D49-A650-3A0F469BBB91}" type="pres">
      <dgm:prSet presAssocID="{AB187795-FF8F-4B8C-BCF6-69F1132D2540}" presName="rootComposite" presStyleCnt="0"/>
      <dgm:spPr/>
    </dgm:pt>
    <dgm:pt modelId="{2F655915-E33C-4764-AD28-F349BF8D5F6C}" type="pres">
      <dgm:prSet presAssocID="{AB187795-FF8F-4B8C-BCF6-69F1132D2540}" presName="rootText" presStyleLbl="node2" presStyleIdx="1" presStyleCnt="5" custScaleX="118026" custScaleY="303265">
        <dgm:presLayoutVars>
          <dgm:chPref val="3"/>
        </dgm:presLayoutVars>
      </dgm:prSet>
      <dgm:spPr/>
    </dgm:pt>
    <dgm:pt modelId="{60C14F01-F153-4B1D-BE23-97872A1ADBAF}" type="pres">
      <dgm:prSet presAssocID="{AB187795-FF8F-4B8C-BCF6-69F1132D2540}" presName="rootConnector" presStyleLbl="node2" presStyleIdx="1" presStyleCnt="5"/>
      <dgm:spPr/>
    </dgm:pt>
    <dgm:pt modelId="{85A8D478-A45E-4585-884B-5F74256CB31C}" type="pres">
      <dgm:prSet presAssocID="{AB187795-FF8F-4B8C-BCF6-69F1132D2540}" presName="hierChild4" presStyleCnt="0"/>
      <dgm:spPr/>
    </dgm:pt>
    <dgm:pt modelId="{C7A1C42C-D036-48DC-B70C-0EBEE1E33B98}" type="pres">
      <dgm:prSet presAssocID="{AB187795-FF8F-4B8C-BCF6-69F1132D2540}" presName="hierChild5" presStyleCnt="0"/>
      <dgm:spPr/>
    </dgm:pt>
    <dgm:pt modelId="{9DE14C48-A705-4FA0-B1EA-EF57B9DE4919}" type="pres">
      <dgm:prSet presAssocID="{84C4BAA9-C503-41C7-BDBB-CC7475086341}" presName="Name37" presStyleLbl="parChTrans1D2" presStyleIdx="2" presStyleCnt="5"/>
      <dgm:spPr/>
    </dgm:pt>
    <dgm:pt modelId="{48003360-31C4-48B4-ABF2-3EC90A66B00A}" type="pres">
      <dgm:prSet presAssocID="{95FBFBC5-DC4B-4E78-BD6F-435B474E7AAF}" presName="hierRoot2" presStyleCnt="0">
        <dgm:presLayoutVars>
          <dgm:hierBranch val="init"/>
        </dgm:presLayoutVars>
      </dgm:prSet>
      <dgm:spPr/>
    </dgm:pt>
    <dgm:pt modelId="{E078690B-F569-4323-9FAE-94E9D3041F0F}" type="pres">
      <dgm:prSet presAssocID="{95FBFBC5-DC4B-4E78-BD6F-435B474E7AAF}" presName="rootComposite" presStyleCnt="0"/>
      <dgm:spPr/>
    </dgm:pt>
    <dgm:pt modelId="{216BACC7-2E31-4AE3-B229-EC8A28003EC6}" type="pres">
      <dgm:prSet presAssocID="{95FBFBC5-DC4B-4E78-BD6F-435B474E7AAF}" presName="rootText" presStyleLbl="node2" presStyleIdx="2" presStyleCnt="5" custScaleX="118026" custScaleY="303265">
        <dgm:presLayoutVars>
          <dgm:chPref val="3"/>
        </dgm:presLayoutVars>
      </dgm:prSet>
      <dgm:spPr/>
    </dgm:pt>
    <dgm:pt modelId="{8DDC04E2-D7A9-4AE7-8107-1209748A63F1}" type="pres">
      <dgm:prSet presAssocID="{95FBFBC5-DC4B-4E78-BD6F-435B474E7AAF}" presName="rootConnector" presStyleLbl="node2" presStyleIdx="2" presStyleCnt="5"/>
      <dgm:spPr/>
    </dgm:pt>
    <dgm:pt modelId="{CE92FAB5-D9FE-44DD-8AD2-CBA7C0953980}" type="pres">
      <dgm:prSet presAssocID="{95FBFBC5-DC4B-4E78-BD6F-435B474E7AAF}" presName="hierChild4" presStyleCnt="0"/>
      <dgm:spPr/>
    </dgm:pt>
    <dgm:pt modelId="{149A8CC9-41BF-4B49-B33E-DD4D8764E215}" type="pres">
      <dgm:prSet presAssocID="{95FBFBC5-DC4B-4E78-BD6F-435B474E7AAF}" presName="hierChild5" presStyleCnt="0"/>
      <dgm:spPr/>
    </dgm:pt>
    <dgm:pt modelId="{D273A671-3D33-4359-BA87-B74E25568CB6}" type="pres">
      <dgm:prSet presAssocID="{31C37824-AB81-42D8-B6D4-E4BBE32096F1}" presName="Name37" presStyleLbl="parChTrans1D2" presStyleIdx="3" presStyleCnt="5"/>
      <dgm:spPr/>
    </dgm:pt>
    <dgm:pt modelId="{8324DC5D-A188-474F-AA9C-4ED9215B96CC}" type="pres">
      <dgm:prSet presAssocID="{834DEDA7-670D-4C6A-A897-AB0C2F155802}" presName="hierRoot2" presStyleCnt="0">
        <dgm:presLayoutVars>
          <dgm:hierBranch val="init"/>
        </dgm:presLayoutVars>
      </dgm:prSet>
      <dgm:spPr/>
    </dgm:pt>
    <dgm:pt modelId="{598BFC9F-9AF6-4198-95F7-8BBBE43645AA}" type="pres">
      <dgm:prSet presAssocID="{834DEDA7-670D-4C6A-A897-AB0C2F155802}" presName="rootComposite" presStyleCnt="0"/>
      <dgm:spPr/>
    </dgm:pt>
    <dgm:pt modelId="{15309E3D-B88C-4226-99D9-D21561C8D7C3}" type="pres">
      <dgm:prSet presAssocID="{834DEDA7-670D-4C6A-A897-AB0C2F155802}" presName="rootText" presStyleLbl="node2" presStyleIdx="3" presStyleCnt="5" custScaleX="118026" custScaleY="303265">
        <dgm:presLayoutVars>
          <dgm:chPref val="3"/>
        </dgm:presLayoutVars>
      </dgm:prSet>
      <dgm:spPr/>
    </dgm:pt>
    <dgm:pt modelId="{B440A340-B7EE-4799-9C27-358E45B4D5B7}" type="pres">
      <dgm:prSet presAssocID="{834DEDA7-670D-4C6A-A897-AB0C2F155802}" presName="rootConnector" presStyleLbl="node2" presStyleIdx="3" presStyleCnt="5"/>
      <dgm:spPr/>
    </dgm:pt>
    <dgm:pt modelId="{915BE320-2D8D-4507-879B-6994A7A30C34}" type="pres">
      <dgm:prSet presAssocID="{834DEDA7-670D-4C6A-A897-AB0C2F155802}" presName="hierChild4" presStyleCnt="0"/>
      <dgm:spPr/>
    </dgm:pt>
    <dgm:pt modelId="{9D358D2D-B4D0-4451-9FE3-73A8C688E536}" type="pres">
      <dgm:prSet presAssocID="{834DEDA7-670D-4C6A-A897-AB0C2F155802}" presName="hierChild5" presStyleCnt="0"/>
      <dgm:spPr/>
    </dgm:pt>
    <dgm:pt modelId="{3F6F5479-9B5A-47EB-85BE-CC2DC590623A}" type="pres">
      <dgm:prSet presAssocID="{925EFEB1-42F1-43B6-8866-5737EB5CFC85}" presName="Name37" presStyleLbl="parChTrans1D2" presStyleIdx="4" presStyleCnt="5"/>
      <dgm:spPr/>
    </dgm:pt>
    <dgm:pt modelId="{A1C363B6-A544-4D68-8776-0D5FC85F1C95}" type="pres">
      <dgm:prSet presAssocID="{550BE261-3227-45DD-9A37-8C36C9E7C55A}" presName="hierRoot2" presStyleCnt="0">
        <dgm:presLayoutVars>
          <dgm:hierBranch val="init"/>
        </dgm:presLayoutVars>
      </dgm:prSet>
      <dgm:spPr/>
    </dgm:pt>
    <dgm:pt modelId="{521BC1A3-6D1F-4AE0-ABA2-6B701DD1FCC0}" type="pres">
      <dgm:prSet presAssocID="{550BE261-3227-45DD-9A37-8C36C9E7C55A}" presName="rootComposite" presStyleCnt="0"/>
      <dgm:spPr/>
    </dgm:pt>
    <dgm:pt modelId="{38CBF55A-F369-4A3C-94C6-16FAAE4D82AA}" type="pres">
      <dgm:prSet presAssocID="{550BE261-3227-45DD-9A37-8C36C9E7C55A}" presName="rootText" presStyleLbl="node2" presStyleIdx="4" presStyleCnt="5" custScaleX="118026" custScaleY="303265">
        <dgm:presLayoutVars>
          <dgm:chPref val="3"/>
        </dgm:presLayoutVars>
      </dgm:prSet>
      <dgm:spPr/>
    </dgm:pt>
    <dgm:pt modelId="{A4C565E4-ED63-4998-A7D6-E246D24D3F46}" type="pres">
      <dgm:prSet presAssocID="{550BE261-3227-45DD-9A37-8C36C9E7C55A}" presName="rootConnector" presStyleLbl="node2" presStyleIdx="4" presStyleCnt="5"/>
      <dgm:spPr/>
    </dgm:pt>
    <dgm:pt modelId="{23C76DF3-C257-46B7-8205-A2D04080C2DC}" type="pres">
      <dgm:prSet presAssocID="{550BE261-3227-45DD-9A37-8C36C9E7C55A}" presName="hierChild4" presStyleCnt="0"/>
      <dgm:spPr/>
    </dgm:pt>
    <dgm:pt modelId="{804965F9-E328-4596-9319-890A8F3A7CCB}" type="pres">
      <dgm:prSet presAssocID="{550BE261-3227-45DD-9A37-8C36C9E7C55A}" presName="hierChild5" presStyleCnt="0"/>
      <dgm:spPr/>
    </dgm:pt>
    <dgm:pt modelId="{47EC30CA-DB19-4315-9B95-6537A4140F31}" type="pres">
      <dgm:prSet presAssocID="{A79215FD-CE44-46D8-A19A-887DBF358AF7}" presName="hierChild3" presStyleCnt="0"/>
      <dgm:spPr/>
    </dgm:pt>
  </dgm:ptLst>
  <dgm:cxnLst>
    <dgm:cxn modelId="{DC0DA103-BFC7-4B02-BEC8-85E4A531F556}" type="presOf" srcId="{7E2503BA-D8A0-4BFE-85DD-497000332156}" destId="{9017A16E-D512-4F3C-8098-4815CA00870C}" srcOrd="0" destOrd="0" presId="urn:microsoft.com/office/officeart/2005/8/layout/orgChart1"/>
    <dgm:cxn modelId="{4689AD0C-1546-45E8-9C62-DDAAEC64D687}" srcId="{A79215FD-CE44-46D8-A19A-887DBF358AF7}" destId="{AB187795-FF8F-4B8C-BCF6-69F1132D2540}" srcOrd="1" destOrd="0" parTransId="{E811575C-107C-4F21-8519-285B4E2321D0}" sibTransId="{019284FE-AC40-4C78-BED1-CFA97592EE86}"/>
    <dgm:cxn modelId="{8FE57A1F-02F1-4BEE-A227-DA13B9EDE825}" type="presOf" srcId="{A79215FD-CE44-46D8-A19A-887DBF358AF7}" destId="{12A684A4-5C00-48BB-9662-1DBA35943CB5}" srcOrd="0" destOrd="0" presId="urn:microsoft.com/office/officeart/2005/8/layout/orgChart1"/>
    <dgm:cxn modelId="{BD1EE92D-8E2E-4963-A2BE-C2C0D1775857}" srcId="{A79215FD-CE44-46D8-A19A-887DBF358AF7}" destId="{550BE261-3227-45DD-9A37-8C36C9E7C55A}" srcOrd="4" destOrd="0" parTransId="{925EFEB1-42F1-43B6-8866-5737EB5CFC85}" sibTransId="{A5CCF003-B00D-430D-BC91-F705339B3716}"/>
    <dgm:cxn modelId="{1D941138-D9EE-4CD2-889A-CEE25C031E54}" type="presOf" srcId="{31C37824-AB81-42D8-B6D4-E4BBE32096F1}" destId="{D273A671-3D33-4359-BA87-B74E25568CB6}" srcOrd="0" destOrd="0" presId="urn:microsoft.com/office/officeart/2005/8/layout/orgChart1"/>
    <dgm:cxn modelId="{A4AD453D-84A7-4F58-853D-1FCCD784AA34}" type="presOf" srcId="{84C4BAA9-C503-41C7-BDBB-CC7475086341}" destId="{9DE14C48-A705-4FA0-B1EA-EF57B9DE4919}" srcOrd="0" destOrd="0" presId="urn:microsoft.com/office/officeart/2005/8/layout/orgChart1"/>
    <dgm:cxn modelId="{66347664-39ED-4C08-8E39-1FA5DB4C7F4E}" type="presOf" srcId="{C5D442AC-94EC-4D9E-8B3B-3CA88CDF2F84}" destId="{F40926BB-3BF2-40BF-A14C-6794DCB578CD}" srcOrd="1" destOrd="0" presId="urn:microsoft.com/office/officeart/2005/8/layout/orgChart1"/>
    <dgm:cxn modelId="{E795CB66-A4DB-4CDA-98C5-58B08C1D5B5B}" type="presOf" srcId="{834DEDA7-670D-4C6A-A897-AB0C2F155802}" destId="{B440A340-B7EE-4799-9C27-358E45B4D5B7}" srcOrd="1" destOrd="0" presId="urn:microsoft.com/office/officeart/2005/8/layout/orgChart1"/>
    <dgm:cxn modelId="{014A134A-C517-4A51-BC87-BFA20EDA22EA}" srcId="{A79215FD-CE44-46D8-A19A-887DBF358AF7}" destId="{C5D442AC-94EC-4D9E-8B3B-3CA88CDF2F84}" srcOrd="0" destOrd="0" parTransId="{7E2503BA-D8A0-4BFE-85DD-497000332156}" sibTransId="{B74F0FBE-8EB8-4596-8A37-0B16D93D46D0}"/>
    <dgm:cxn modelId="{EB829D6C-8659-4CB1-9D0C-8D0E4EEE133B}" type="presOf" srcId="{A79215FD-CE44-46D8-A19A-887DBF358AF7}" destId="{C9A81D32-DDE0-4171-9715-F2132DF0EE1D}" srcOrd="1" destOrd="0" presId="urn:microsoft.com/office/officeart/2005/8/layout/orgChart1"/>
    <dgm:cxn modelId="{B2108E79-FD62-4BCF-99E6-1757D43A7967}" type="presOf" srcId="{AB187795-FF8F-4B8C-BCF6-69F1132D2540}" destId="{60C14F01-F153-4B1D-BE23-97872A1ADBAF}" srcOrd="1" destOrd="0" presId="urn:microsoft.com/office/officeart/2005/8/layout/orgChart1"/>
    <dgm:cxn modelId="{ECAF427A-040E-465F-866C-64D283CB3829}" type="presOf" srcId="{550BE261-3227-45DD-9A37-8C36C9E7C55A}" destId="{A4C565E4-ED63-4998-A7D6-E246D24D3F46}" srcOrd="1" destOrd="0" presId="urn:microsoft.com/office/officeart/2005/8/layout/orgChart1"/>
    <dgm:cxn modelId="{FBA70E7F-5739-4299-82D2-9BF37CAD4DAF}" srcId="{A79215FD-CE44-46D8-A19A-887DBF358AF7}" destId="{95FBFBC5-DC4B-4E78-BD6F-435B474E7AAF}" srcOrd="2" destOrd="0" parTransId="{84C4BAA9-C503-41C7-BDBB-CC7475086341}" sibTransId="{C8C1B64C-4C60-4BC1-B617-726FCCE8BFC0}"/>
    <dgm:cxn modelId="{B6A3438B-59CE-41A2-B647-1F97DA9D5EE2}" type="presOf" srcId="{95FBFBC5-DC4B-4E78-BD6F-435B474E7AAF}" destId="{216BACC7-2E31-4AE3-B229-EC8A28003EC6}" srcOrd="0" destOrd="0" presId="urn:microsoft.com/office/officeart/2005/8/layout/orgChart1"/>
    <dgm:cxn modelId="{960EF5A2-66C5-477D-AE27-B4E054A6A695}" type="presOf" srcId="{C5D442AC-94EC-4D9E-8B3B-3CA88CDF2F84}" destId="{6C9AC5B6-0923-4DB8-915C-A48D6EBC93BC}" srcOrd="0" destOrd="0" presId="urn:microsoft.com/office/officeart/2005/8/layout/orgChart1"/>
    <dgm:cxn modelId="{86CD65A7-2352-48F8-A326-E1EBC25713AA}" srcId="{A79215FD-CE44-46D8-A19A-887DBF358AF7}" destId="{834DEDA7-670D-4C6A-A897-AB0C2F155802}" srcOrd="3" destOrd="0" parTransId="{31C37824-AB81-42D8-B6D4-E4BBE32096F1}" sibTransId="{09DF54E4-6DDA-406C-8671-0A7BCAF74D88}"/>
    <dgm:cxn modelId="{FB3D23AE-110B-4098-AB67-180BD0D9360C}" type="presOf" srcId="{550BE261-3227-45DD-9A37-8C36C9E7C55A}" destId="{38CBF55A-F369-4A3C-94C6-16FAAE4D82AA}" srcOrd="0" destOrd="0" presId="urn:microsoft.com/office/officeart/2005/8/layout/orgChart1"/>
    <dgm:cxn modelId="{F8387BC0-9C21-4279-852D-AAD19803BDC7}" type="presOf" srcId="{144432B0-C8AC-48E6-A353-70DA30E8D2A7}" destId="{309E1BE3-F330-4A0C-B831-C08DBF440A63}" srcOrd="0" destOrd="0" presId="urn:microsoft.com/office/officeart/2005/8/layout/orgChart1"/>
    <dgm:cxn modelId="{4DB8CDCF-F79C-434A-903F-F933F770F991}" type="presOf" srcId="{834DEDA7-670D-4C6A-A897-AB0C2F155802}" destId="{15309E3D-B88C-4226-99D9-D21561C8D7C3}" srcOrd="0" destOrd="0" presId="urn:microsoft.com/office/officeart/2005/8/layout/orgChart1"/>
    <dgm:cxn modelId="{39C5E9D3-FFC0-43F3-9348-2484D994E714}" type="presOf" srcId="{AB187795-FF8F-4B8C-BCF6-69F1132D2540}" destId="{2F655915-E33C-4764-AD28-F349BF8D5F6C}" srcOrd="0" destOrd="0" presId="urn:microsoft.com/office/officeart/2005/8/layout/orgChart1"/>
    <dgm:cxn modelId="{5F1450DC-D78A-4013-BE78-A6BAD2E8FED9}" type="presOf" srcId="{95FBFBC5-DC4B-4E78-BD6F-435B474E7AAF}" destId="{8DDC04E2-D7A9-4AE7-8107-1209748A63F1}" srcOrd="1" destOrd="0" presId="urn:microsoft.com/office/officeart/2005/8/layout/orgChart1"/>
    <dgm:cxn modelId="{5E4145E3-E8D6-4637-8BBC-37469C406FC2}" srcId="{144432B0-C8AC-48E6-A353-70DA30E8D2A7}" destId="{A79215FD-CE44-46D8-A19A-887DBF358AF7}" srcOrd="0" destOrd="0" parTransId="{FCEDDA04-491F-438C-BDA1-B918FB70F1D0}" sibTransId="{F3706673-EACA-4739-A886-B4B4A505CCFC}"/>
    <dgm:cxn modelId="{64F8E6F4-100E-4D49-8AA2-5DBD16DDE96F}" type="presOf" srcId="{E811575C-107C-4F21-8519-285B4E2321D0}" destId="{9AE9EDE7-577E-4F37-BD95-F076CBDC0222}" srcOrd="0" destOrd="0" presId="urn:microsoft.com/office/officeart/2005/8/layout/orgChart1"/>
    <dgm:cxn modelId="{402A7EF9-5887-4206-81D4-925CABBC8C9F}" type="presOf" srcId="{925EFEB1-42F1-43B6-8866-5737EB5CFC85}" destId="{3F6F5479-9B5A-47EB-85BE-CC2DC590623A}" srcOrd="0" destOrd="0" presId="urn:microsoft.com/office/officeart/2005/8/layout/orgChart1"/>
    <dgm:cxn modelId="{C87BAB63-2CA1-4B7E-BC96-9C01F7548EC4}" type="presParOf" srcId="{309E1BE3-F330-4A0C-B831-C08DBF440A63}" destId="{CEDFECFD-D6B6-4562-86B4-9D67F0AAD35B}" srcOrd="0" destOrd="0" presId="urn:microsoft.com/office/officeart/2005/8/layout/orgChart1"/>
    <dgm:cxn modelId="{3F175616-9577-46D0-8108-A48780E7BB92}" type="presParOf" srcId="{CEDFECFD-D6B6-4562-86B4-9D67F0AAD35B}" destId="{E2C7631F-4579-4C70-BCBB-08FCA55AF4DF}" srcOrd="0" destOrd="0" presId="urn:microsoft.com/office/officeart/2005/8/layout/orgChart1"/>
    <dgm:cxn modelId="{F1B5B681-A78B-4745-86CD-840D53D19AB7}" type="presParOf" srcId="{E2C7631F-4579-4C70-BCBB-08FCA55AF4DF}" destId="{12A684A4-5C00-48BB-9662-1DBA35943CB5}" srcOrd="0" destOrd="0" presId="urn:microsoft.com/office/officeart/2005/8/layout/orgChart1"/>
    <dgm:cxn modelId="{30C48B29-B8A8-44F3-B57B-C3F2413E4240}" type="presParOf" srcId="{E2C7631F-4579-4C70-BCBB-08FCA55AF4DF}" destId="{C9A81D32-DDE0-4171-9715-F2132DF0EE1D}" srcOrd="1" destOrd="0" presId="urn:microsoft.com/office/officeart/2005/8/layout/orgChart1"/>
    <dgm:cxn modelId="{B447D129-F904-426B-B256-F8B92DBF465A}" type="presParOf" srcId="{CEDFECFD-D6B6-4562-86B4-9D67F0AAD35B}" destId="{CE089BAF-EECD-440F-9E81-908C10884302}" srcOrd="1" destOrd="0" presId="urn:microsoft.com/office/officeart/2005/8/layout/orgChart1"/>
    <dgm:cxn modelId="{F752191E-0C30-48CB-9475-ED15E70A18A0}" type="presParOf" srcId="{CE089BAF-EECD-440F-9E81-908C10884302}" destId="{9017A16E-D512-4F3C-8098-4815CA00870C}" srcOrd="0" destOrd="0" presId="urn:microsoft.com/office/officeart/2005/8/layout/orgChart1"/>
    <dgm:cxn modelId="{B9558C1F-1C74-4B64-9FEE-5E46C20BA5A6}" type="presParOf" srcId="{CE089BAF-EECD-440F-9E81-908C10884302}" destId="{62EF9C63-12A8-4F97-8320-8C5ECB6FB421}" srcOrd="1" destOrd="0" presId="urn:microsoft.com/office/officeart/2005/8/layout/orgChart1"/>
    <dgm:cxn modelId="{0ECDBB4D-AA33-4900-BA3B-4B9C94D75613}" type="presParOf" srcId="{62EF9C63-12A8-4F97-8320-8C5ECB6FB421}" destId="{03AEF187-BA0F-46A3-92C4-E11899E404BD}" srcOrd="0" destOrd="0" presId="urn:microsoft.com/office/officeart/2005/8/layout/orgChart1"/>
    <dgm:cxn modelId="{83435829-6710-44A1-B661-404FA2C98300}" type="presParOf" srcId="{03AEF187-BA0F-46A3-92C4-E11899E404BD}" destId="{6C9AC5B6-0923-4DB8-915C-A48D6EBC93BC}" srcOrd="0" destOrd="0" presId="urn:microsoft.com/office/officeart/2005/8/layout/orgChart1"/>
    <dgm:cxn modelId="{731D9B44-4330-4528-9CF2-F84A586C8645}" type="presParOf" srcId="{03AEF187-BA0F-46A3-92C4-E11899E404BD}" destId="{F40926BB-3BF2-40BF-A14C-6794DCB578CD}" srcOrd="1" destOrd="0" presId="urn:microsoft.com/office/officeart/2005/8/layout/orgChart1"/>
    <dgm:cxn modelId="{33CFE916-66E4-4F91-8747-EF6D5BB5456A}" type="presParOf" srcId="{62EF9C63-12A8-4F97-8320-8C5ECB6FB421}" destId="{9C756B31-F8F0-4FA8-AB39-F6BF4D947223}" srcOrd="1" destOrd="0" presId="urn:microsoft.com/office/officeart/2005/8/layout/orgChart1"/>
    <dgm:cxn modelId="{D1FFD390-0BCD-4EE4-B1FC-341EAE1CAD79}" type="presParOf" srcId="{62EF9C63-12A8-4F97-8320-8C5ECB6FB421}" destId="{010C36E8-F58A-447C-BDCC-5A8FE9D1B2B0}" srcOrd="2" destOrd="0" presId="urn:microsoft.com/office/officeart/2005/8/layout/orgChart1"/>
    <dgm:cxn modelId="{789288BB-7E19-4B68-B75F-C7946D900D43}" type="presParOf" srcId="{CE089BAF-EECD-440F-9E81-908C10884302}" destId="{9AE9EDE7-577E-4F37-BD95-F076CBDC0222}" srcOrd="2" destOrd="0" presId="urn:microsoft.com/office/officeart/2005/8/layout/orgChart1"/>
    <dgm:cxn modelId="{AC13DD93-ECF0-4B93-BE02-A6642ED8BDCC}" type="presParOf" srcId="{CE089BAF-EECD-440F-9E81-908C10884302}" destId="{7D6978C1-7E36-43DA-8F36-A186789B8EB1}" srcOrd="3" destOrd="0" presId="urn:microsoft.com/office/officeart/2005/8/layout/orgChart1"/>
    <dgm:cxn modelId="{1BEE6C59-8638-4813-A838-5E5BBEE84703}" type="presParOf" srcId="{7D6978C1-7E36-43DA-8F36-A186789B8EB1}" destId="{4CE740F5-4397-4D49-A650-3A0F469BBB91}" srcOrd="0" destOrd="0" presId="urn:microsoft.com/office/officeart/2005/8/layout/orgChart1"/>
    <dgm:cxn modelId="{2B710A44-4F27-447C-8BC8-7536E8406D89}" type="presParOf" srcId="{4CE740F5-4397-4D49-A650-3A0F469BBB91}" destId="{2F655915-E33C-4764-AD28-F349BF8D5F6C}" srcOrd="0" destOrd="0" presId="urn:microsoft.com/office/officeart/2005/8/layout/orgChart1"/>
    <dgm:cxn modelId="{5403BDD8-CE57-489C-AC30-5A3F03CD0A23}" type="presParOf" srcId="{4CE740F5-4397-4D49-A650-3A0F469BBB91}" destId="{60C14F01-F153-4B1D-BE23-97872A1ADBAF}" srcOrd="1" destOrd="0" presId="urn:microsoft.com/office/officeart/2005/8/layout/orgChart1"/>
    <dgm:cxn modelId="{17CB60EA-A156-41C4-B9D3-CDD0E0D5C8E0}" type="presParOf" srcId="{7D6978C1-7E36-43DA-8F36-A186789B8EB1}" destId="{85A8D478-A45E-4585-884B-5F74256CB31C}" srcOrd="1" destOrd="0" presId="urn:microsoft.com/office/officeart/2005/8/layout/orgChart1"/>
    <dgm:cxn modelId="{DEE58877-B23A-4E79-AAE4-1362DDC3E77D}" type="presParOf" srcId="{7D6978C1-7E36-43DA-8F36-A186789B8EB1}" destId="{C7A1C42C-D036-48DC-B70C-0EBEE1E33B98}" srcOrd="2" destOrd="0" presId="urn:microsoft.com/office/officeart/2005/8/layout/orgChart1"/>
    <dgm:cxn modelId="{57517037-39EA-42A4-B2A5-66AA9D631F67}" type="presParOf" srcId="{CE089BAF-EECD-440F-9E81-908C10884302}" destId="{9DE14C48-A705-4FA0-B1EA-EF57B9DE4919}" srcOrd="4" destOrd="0" presId="urn:microsoft.com/office/officeart/2005/8/layout/orgChart1"/>
    <dgm:cxn modelId="{3ECE232E-8F0A-444C-99F1-D229006D314D}" type="presParOf" srcId="{CE089BAF-EECD-440F-9E81-908C10884302}" destId="{48003360-31C4-48B4-ABF2-3EC90A66B00A}" srcOrd="5" destOrd="0" presId="urn:microsoft.com/office/officeart/2005/8/layout/orgChart1"/>
    <dgm:cxn modelId="{7740272D-655B-4BBE-A6DD-89E522095C46}" type="presParOf" srcId="{48003360-31C4-48B4-ABF2-3EC90A66B00A}" destId="{E078690B-F569-4323-9FAE-94E9D3041F0F}" srcOrd="0" destOrd="0" presId="urn:microsoft.com/office/officeart/2005/8/layout/orgChart1"/>
    <dgm:cxn modelId="{D88DED9B-A2EB-4A06-90CA-1B34BEA5A441}" type="presParOf" srcId="{E078690B-F569-4323-9FAE-94E9D3041F0F}" destId="{216BACC7-2E31-4AE3-B229-EC8A28003EC6}" srcOrd="0" destOrd="0" presId="urn:microsoft.com/office/officeart/2005/8/layout/orgChart1"/>
    <dgm:cxn modelId="{7C8FB82D-5A54-4FF2-959E-D9B2497AA1E1}" type="presParOf" srcId="{E078690B-F569-4323-9FAE-94E9D3041F0F}" destId="{8DDC04E2-D7A9-4AE7-8107-1209748A63F1}" srcOrd="1" destOrd="0" presId="urn:microsoft.com/office/officeart/2005/8/layout/orgChart1"/>
    <dgm:cxn modelId="{71503662-906E-467B-82FD-D4DB75C1B301}" type="presParOf" srcId="{48003360-31C4-48B4-ABF2-3EC90A66B00A}" destId="{CE92FAB5-D9FE-44DD-8AD2-CBA7C0953980}" srcOrd="1" destOrd="0" presId="urn:microsoft.com/office/officeart/2005/8/layout/orgChart1"/>
    <dgm:cxn modelId="{0F9F6E46-DFBD-4FD5-80A8-6A25E211CD30}" type="presParOf" srcId="{48003360-31C4-48B4-ABF2-3EC90A66B00A}" destId="{149A8CC9-41BF-4B49-B33E-DD4D8764E215}" srcOrd="2" destOrd="0" presId="urn:microsoft.com/office/officeart/2005/8/layout/orgChart1"/>
    <dgm:cxn modelId="{DBB87523-6E30-461C-A85C-C629E92F8A5A}" type="presParOf" srcId="{CE089BAF-EECD-440F-9E81-908C10884302}" destId="{D273A671-3D33-4359-BA87-B74E25568CB6}" srcOrd="6" destOrd="0" presId="urn:microsoft.com/office/officeart/2005/8/layout/orgChart1"/>
    <dgm:cxn modelId="{61C0049D-B865-438E-BAEA-130720AC399C}" type="presParOf" srcId="{CE089BAF-EECD-440F-9E81-908C10884302}" destId="{8324DC5D-A188-474F-AA9C-4ED9215B96CC}" srcOrd="7" destOrd="0" presId="urn:microsoft.com/office/officeart/2005/8/layout/orgChart1"/>
    <dgm:cxn modelId="{7576261E-7E84-4E4E-947C-4EEEF2235AA2}" type="presParOf" srcId="{8324DC5D-A188-474F-AA9C-4ED9215B96CC}" destId="{598BFC9F-9AF6-4198-95F7-8BBBE43645AA}" srcOrd="0" destOrd="0" presId="urn:microsoft.com/office/officeart/2005/8/layout/orgChart1"/>
    <dgm:cxn modelId="{DCE1A6DD-D902-49ED-AE36-8B2F576EF1CA}" type="presParOf" srcId="{598BFC9F-9AF6-4198-95F7-8BBBE43645AA}" destId="{15309E3D-B88C-4226-99D9-D21561C8D7C3}" srcOrd="0" destOrd="0" presId="urn:microsoft.com/office/officeart/2005/8/layout/orgChart1"/>
    <dgm:cxn modelId="{2996EF75-6F05-4C0D-A2E5-4BE309D4671F}" type="presParOf" srcId="{598BFC9F-9AF6-4198-95F7-8BBBE43645AA}" destId="{B440A340-B7EE-4799-9C27-358E45B4D5B7}" srcOrd="1" destOrd="0" presId="urn:microsoft.com/office/officeart/2005/8/layout/orgChart1"/>
    <dgm:cxn modelId="{B9FE1CA0-4ABF-46CC-8004-9A23756A3CAF}" type="presParOf" srcId="{8324DC5D-A188-474F-AA9C-4ED9215B96CC}" destId="{915BE320-2D8D-4507-879B-6994A7A30C34}" srcOrd="1" destOrd="0" presId="urn:microsoft.com/office/officeart/2005/8/layout/orgChart1"/>
    <dgm:cxn modelId="{0CDC771D-7109-43A2-9492-74FEC8DBF9A8}" type="presParOf" srcId="{8324DC5D-A188-474F-AA9C-4ED9215B96CC}" destId="{9D358D2D-B4D0-4451-9FE3-73A8C688E536}" srcOrd="2" destOrd="0" presId="urn:microsoft.com/office/officeart/2005/8/layout/orgChart1"/>
    <dgm:cxn modelId="{384A889C-3839-4150-9640-A423758C2406}" type="presParOf" srcId="{CE089BAF-EECD-440F-9E81-908C10884302}" destId="{3F6F5479-9B5A-47EB-85BE-CC2DC590623A}" srcOrd="8" destOrd="0" presId="urn:microsoft.com/office/officeart/2005/8/layout/orgChart1"/>
    <dgm:cxn modelId="{7C6BA707-1188-4BA3-A52F-65374FC2287C}" type="presParOf" srcId="{CE089BAF-EECD-440F-9E81-908C10884302}" destId="{A1C363B6-A544-4D68-8776-0D5FC85F1C95}" srcOrd="9" destOrd="0" presId="urn:microsoft.com/office/officeart/2005/8/layout/orgChart1"/>
    <dgm:cxn modelId="{3CA00D82-EAF3-4239-899B-A608749D769E}" type="presParOf" srcId="{A1C363B6-A544-4D68-8776-0D5FC85F1C95}" destId="{521BC1A3-6D1F-4AE0-ABA2-6B701DD1FCC0}" srcOrd="0" destOrd="0" presId="urn:microsoft.com/office/officeart/2005/8/layout/orgChart1"/>
    <dgm:cxn modelId="{393E29F4-4763-4C87-987D-89567912264A}" type="presParOf" srcId="{521BC1A3-6D1F-4AE0-ABA2-6B701DD1FCC0}" destId="{38CBF55A-F369-4A3C-94C6-16FAAE4D82AA}" srcOrd="0" destOrd="0" presId="urn:microsoft.com/office/officeart/2005/8/layout/orgChart1"/>
    <dgm:cxn modelId="{63AF6BE2-7FCB-4AF9-BC39-67206CC5D88C}" type="presParOf" srcId="{521BC1A3-6D1F-4AE0-ABA2-6B701DD1FCC0}" destId="{A4C565E4-ED63-4998-A7D6-E246D24D3F46}" srcOrd="1" destOrd="0" presId="urn:microsoft.com/office/officeart/2005/8/layout/orgChart1"/>
    <dgm:cxn modelId="{0D90045A-EF56-490E-9139-0FA1D3F283E3}" type="presParOf" srcId="{A1C363B6-A544-4D68-8776-0D5FC85F1C95}" destId="{23C76DF3-C257-46B7-8205-A2D04080C2DC}" srcOrd="1" destOrd="0" presId="urn:microsoft.com/office/officeart/2005/8/layout/orgChart1"/>
    <dgm:cxn modelId="{8A3A74E6-B042-44A5-BEEC-AF2CBC72C2D0}" type="presParOf" srcId="{A1C363B6-A544-4D68-8776-0D5FC85F1C95}" destId="{804965F9-E328-4596-9319-890A8F3A7CCB}" srcOrd="2" destOrd="0" presId="urn:microsoft.com/office/officeart/2005/8/layout/orgChart1"/>
    <dgm:cxn modelId="{9ACE66E2-417F-4515-AAEC-D635A4B46161}" type="presParOf" srcId="{CEDFECFD-D6B6-4562-86B4-9D67F0AAD35B}" destId="{47EC30CA-DB19-4315-9B95-6537A4140F3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432B0-C8AC-48E6-A353-70DA30E8D2A7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9215FD-CE44-46D8-A19A-887DBF358AF7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en-US" sz="6000" b="1" dirty="0">
              <a:latin typeface="Segoe UI" panose="020B0502040204020203" pitchFamily="34" charset="0"/>
              <a:cs typeface="Segoe UI" panose="020B0502040204020203" pitchFamily="34" charset="0"/>
            </a:rPr>
            <a:t>FARMONGA KO‘RA, QUYIDAGILAR JORIY ETILADI: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DDA04-491F-438C-BDA1-B918FB70F1D0}" type="parTrans" cxnId="{5E4145E3-E8D6-4637-8BBC-37469C406FC2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06673-EACA-4739-A886-B4B4A505CCFC}" type="sibTrans" cxnId="{5E4145E3-E8D6-4637-8BBC-37469C406FC2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442AC-94EC-4D9E-8B3B-3CA88CDF2F84}">
      <dgm:prSet phldrT="[Текст]" custT="1"/>
      <dgm:spPr/>
      <dgm:t>
        <a:bodyPr/>
        <a:lstStyle/>
        <a:p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ayrim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toifadagi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fuqarolik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,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iqtisodiy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va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ma’muriy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ishlarni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ko‘rish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vakolati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ma’muriy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organlarga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o'tkaziladi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;</a:t>
          </a:r>
          <a:endParaRPr lang="ru-RU" sz="4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503BA-D8A0-4BFE-85DD-497000332156}" type="parTrans" cxnId="{014A134A-C517-4A51-BC87-BFA20EDA22EA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F0FBE-8EB8-4596-8A37-0B16D93D46D0}" type="sibTrans" cxnId="{014A134A-C517-4A51-BC87-BFA20EDA22EA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87795-FF8F-4B8C-BCF6-69F1132D2540}">
      <dgm:prSet phldrT="[Текст]" custT="1"/>
      <dgm:spPr/>
      <dgm:t>
        <a:bodyPr/>
        <a:lstStyle/>
        <a:p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ayrim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toifadagi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jinoyat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,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fuqarolik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,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iqtisodiy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va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ma’muriy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ishlar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quyi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instansiya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sudlarining</a:t>
          </a:r>
          <a:br>
            <a:rPr lang="uz-Cyrl-UZ" sz="4500" b="1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o‘zida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yakunlash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tartibi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dirty="0" err="1">
              <a:latin typeface="Segoe UI" panose="020B0502040204020203" pitchFamily="34" charset="0"/>
              <a:cs typeface="Segoe UI" panose="020B0502040204020203" pitchFamily="34" charset="0"/>
            </a:rPr>
            <a:t>belgilanadi</a:t>
          </a:r>
          <a:r>
            <a:rPr lang="en-US" sz="4500" b="1" dirty="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ru-RU" sz="4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1575C-107C-4F21-8519-285B4E2321D0}" type="parTrans" cxnId="{4689AD0C-1546-45E8-9C62-DDAAEC64D687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9284FE-AC40-4C78-BED1-CFA97592EE86}" type="sibTrans" cxnId="{4689AD0C-1546-45E8-9C62-DDAAEC64D687}">
      <dgm:prSet/>
      <dgm:spPr/>
      <dgm:t>
        <a:bodyPr/>
        <a:lstStyle/>
        <a:p>
          <a:endParaRPr lang="ru-RU" sz="4500">
            <a:solidFill>
              <a:srgbClr val="002F8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E1BE3-F330-4A0C-B831-C08DBF440A63}" type="pres">
      <dgm:prSet presAssocID="{144432B0-C8AC-48E6-A353-70DA30E8D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DFECFD-D6B6-4562-86B4-9D67F0AAD35B}" type="pres">
      <dgm:prSet presAssocID="{A79215FD-CE44-46D8-A19A-887DBF358AF7}" presName="hierRoot1" presStyleCnt="0">
        <dgm:presLayoutVars>
          <dgm:hierBranch val="init"/>
        </dgm:presLayoutVars>
      </dgm:prSet>
      <dgm:spPr/>
    </dgm:pt>
    <dgm:pt modelId="{E2C7631F-4579-4C70-BCBB-08FCA55AF4DF}" type="pres">
      <dgm:prSet presAssocID="{A79215FD-CE44-46D8-A19A-887DBF358AF7}" presName="rootComposite1" presStyleCnt="0"/>
      <dgm:spPr/>
    </dgm:pt>
    <dgm:pt modelId="{12A684A4-5C00-48BB-9662-1DBA35943CB5}" type="pres">
      <dgm:prSet presAssocID="{A79215FD-CE44-46D8-A19A-887DBF358AF7}" presName="rootText1" presStyleLbl="node0" presStyleIdx="0" presStyleCnt="1" custScaleX="328650" custScaleY="83985">
        <dgm:presLayoutVars>
          <dgm:chPref val="3"/>
        </dgm:presLayoutVars>
      </dgm:prSet>
      <dgm:spPr/>
    </dgm:pt>
    <dgm:pt modelId="{C9A81D32-DDE0-4171-9715-F2132DF0EE1D}" type="pres">
      <dgm:prSet presAssocID="{A79215FD-CE44-46D8-A19A-887DBF358AF7}" presName="rootConnector1" presStyleLbl="node1" presStyleIdx="0" presStyleCnt="0"/>
      <dgm:spPr/>
    </dgm:pt>
    <dgm:pt modelId="{CE089BAF-EECD-440F-9E81-908C10884302}" type="pres">
      <dgm:prSet presAssocID="{A79215FD-CE44-46D8-A19A-887DBF358AF7}" presName="hierChild2" presStyleCnt="0"/>
      <dgm:spPr/>
    </dgm:pt>
    <dgm:pt modelId="{9017A16E-D512-4F3C-8098-4815CA00870C}" type="pres">
      <dgm:prSet presAssocID="{7E2503BA-D8A0-4BFE-85DD-497000332156}" presName="Name37" presStyleLbl="parChTrans1D2" presStyleIdx="0" presStyleCnt="2"/>
      <dgm:spPr/>
    </dgm:pt>
    <dgm:pt modelId="{62EF9C63-12A8-4F97-8320-8C5ECB6FB421}" type="pres">
      <dgm:prSet presAssocID="{C5D442AC-94EC-4D9E-8B3B-3CA88CDF2F84}" presName="hierRoot2" presStyleCnt="0">
        <dgm:presLayoutVars>
          <dgm:hierBranch val="init"/>
        </dgm:presLayoutVars>
      </dgm:prSet>
      <dgm:spPr/>
    </dgm:pt>
    <dgm:pt modelId="{03AEF187-BA0F-46A3-92C4-E11899E404BD}" type="pres">
      <dgm:prSet presAssocID="{C5D442AC-94EC-4D9E-8B3B-3CA88CDF2F84}" presName="rootComposite" presStyleCnt="0"/>
      <dgm:spPr/>
    </dgm:pt>
    <dgm:pt modelId="{6C9AC5B6-0923-4DB8-915C-A48D6EBC93BC}" type="pres">
      <dgm:prSet presAssocID="{C5D442AC-94EC-4D9E-8B3B-3CA88CDF2F84}" presName="rootText" presStyleLbl="node2" presStyleIdx="0" presStyleCnt="2" custScaleX="118026" custScaleY="303265">
        <dgm:presLayoutVars>
          <dgm:chPref val="3"/>
        </dgm:presLayoutVars>
      </dgm:prSet>
      <dgm:spPr/>
    </dgm:pt>
    <dgm:pt modelId="{F40926BB-3BF2-40BF-A14C-6794DCB578CD}" type="pres">
      <dgm:prSet presAssocID="{C5D442AC-94EC-4D9E-8B3B-3CA88CDF2F84}" presName="rootConnector" presStyleLbl="node2" presStyleIdx="0" presStyleCnt="2"/>
      <dgm:spPr/>
    </dgm:pt>
    <dgm:pt modelId="{9C756B31-F8F0-4FA8-AB39-F6BF4D947223}" type="pres">
      <dgm:prSet presAssocID="{C5D442AC-94EC-4D9E-8B3B-3CA88CDF2F84}" presName="hierChild4" presStyleCnt="0"/>
      <dgm:spPr/>
    </dgm:pt>
    <dgm:pt modelId="{010C36E8-F58A-447C-BDCC-5A8FE9D1B2B0}" type="pres">
      <dgm:prSet presAssocID="{C5D442AC-94EC-4D9E-8B3B-3CA88CDF2F84}" presName="hierChild5" presStyleCnt="0"/>
      <dgm:spPr/>
    </dgm:pt>
    <dgm:pt modelId="{9AE9EDE7-577E-4F37-BD95-F076CBDC0222}" type="pres">
      <dgm:prSet presAssocID="{E811575C-107C-4F21-8519-285B4E2321D0}" presName="Name37" presStyleLbl="parChTrans1D2" presStyleIdx="1" presStyleCnt="2"/>
      <dgm:spPr/>
    </dgm:pt>
    <dgm:pt modelId="{7D6978C1-7E36-43DA-8F36-A186789B8EB1}" type="pres">
      <dgm:prSet presAssocID="{AB187795-FF8F-4B8C-BCF6-69F1132D2540}" presName="hierRoot2" presStyleCnt="0">
        <dgm:presLayoutVars>
          <dgm:hierBranch val="init"/>
        </dgm:presLayoutVars>
      </dgm:prSet>
      <dgm:spPr/>
    </dgm:pt>
    <dgm:pt modelId="{4CE740F5-4397-4D49-A650-3A0F469BBB91}" type="pres">
      <dgm:prSet presAssocID="{AB187795-FF8F-4B8C-BCF6-69F1132D2540}" presName="rootComposite" presStyleCnt="0"/>
      <dgm:spPr/>
    </dgm:pt>
    <dgm:pt modelId="{2F655915-E33C-4764-AD28-F349BF8D5F6C}" type="pres">
      <dgm:prSet presAssocID="{AB187795-FF8F-4B8C-BCF6-69F1132D2540}" presName="rootText" presStyleLbl="node2" presStyleIdx="1" presStyleCnt="2" custScaleX="118026" custScaleY="303265">
        <dgm:presLayoutVars>
          <dgm:chPref val="3"/>
        </dgm:presLayoutVars>
      </dgm:prSet>
      <dgm:spPr/>
    </dgm:pt>
    <dgm:pt modelId="{60C14F01-F153-4B1D-BE23-97872A1ADBAF}" type="pres">
      <dgm:prSet presAssocID="{AB187795-FF8F-4B8C-BCF6-69F1132D2540}" presName="rootConnector" presStyleLbl="node2" presStyleIdx="1" presStyleCnt="2"/>
      <dgm:spPr/>
    </dgm:pt>
    <dgm:pt modelId="{85A8D478-A45E-4585-884B-5F74256CB31C}" type="pres">
      <dgm:prSet presAssocID="{AB187795-FF8F-4B8C-BCF6-69F1132D2540}" presName="hierChild4" presStyleCnt="0"/>
      <dgm:spPr/>
    </dgm:pt>
    <dgm:pt modelId="{C7A1C42C-D036-48DC-B70C-0EBEE1E33B98}" type="pres">
      <dgm:prSet presAssocID="{AB187795-FF8F-4B8C-BCF6-69F1132D2540}" presName="hierChild5" presStyleCnt="0"/>
      <dgm:spPr/>
    </dgm:pt>
    <dgm:pt modelId="{47EC30CA-DB19-4315-9B95-6537A4140F31}" type="pres">
      <dgm:prSet presAssocID="{A79215FD-CE44-46D8-A19A-887DBF358AF7}" presName="hierChild3" presStyleCnt="0"/>
      <dgm:spPr/>
    </dgm:pt>
  </dgm:ptLst>
  <dgm:cxnLst>
    <dgm:cxn modelId="{DC0DA103-BFC7-4B02-BEC8-85E4A531F556}" type="presOf" srcId="{7E2503BA-D8A0-4BFE-85DD-497000332156}" destId="{9017A16E-D512-4F3C-8098-4815CA00870C}" srcOrd="0" destOrd="0" presId="urn:microsoft.com/office/officeart/2005/8/layout/orgChart1"/>
    <dgm:cxn modelId="{4689AD0C-1546-45E8-9C62-DDAAEC64D687}" srcId="{A79215FD-CE44-46D8-A19A-887DBF358AF7}" destId="{AB187795-FF8F-4B8C-BCF6-69F1132D2540}" srcOrd="1" destOrd="0" parTransId="{E811575C-107C-4F21-8519-285B4E2321D0}" sibTransId="{019284FE-AC40-4C78-BED1-CFA97592EE86}"/>
    <dgm:cxn modelId="{8FE57A1F-02F1-4BEE-A227-DA13B9EDE825}" type="presOf" srcId="{A79215FD-CE44-46D8-A19A-887DBF358AF7}" destId="{12A684A4-5C00-48BB-9662-1DBA35943CB5}" srcOrd="0" destOrd="0" presId="urn:microsoft.com/office/officeart/2005/8/layout/orgChart1"/>
    <dgm:cxn modelId="{66347664-39ED-4C08-8E39-1FA5DB4C7F4E}" type="presOf" srcId="{C5D442AC-94EC-4D9E-8B3B-3CA88CDF2F84}" destId="{F40926BB-3BF2-40BF-A14C-6794DCB578CD}" srcOrd="1" destOrd="0" presId="urn:microsoft.com/office/officeart/2005/8/layout/orgChart1"/>
    <dgm:cxn modelId="{014A134A-C517-4A51-BC87-BFA20EDA22EA}" srcId="{A79215FD-CE44-46D8-A19A-887DBF358AF7}" destId="{C5D442AC-94EC-4D9E-8B3B-3CA88CDF2F84}" srcOrd="0" destOrd="0" parTransId="{7E2503BA-D8A0-4BFE-85DD-497000332156}" sibTransId="{B74F0FBE-8EB8-4596-8A37-0B16D93D46D0}"/>
    <dgm:cxn modelId="{EB829D6C-8659-4CB1-9D0C-8D0E4EEE133B}" type="presOf" srcId="{A79215FD-CE44-46D8-A19A-887DBF358AF7}" destId="{C9A81D32-DDE0-4171-9715-F2132DF0EE1D}" srcOrd="1" destOrd="0" presId="urn:microsoft.com/office/officeart/2005/8/layout/orgChart1"/>
    <dgm:cxn modelId="{B2108E79-FD62-4BCF-99E6-1757D43A7967}" type="presOf" srcId="{AB187795-FF8F-4B8C-BCF6-69F1132D2540}" destId="{60C14F01-F153-4B1D-BE23-97872A1ADBAF}" srcOrd="1" destOrd="0" presId="urn:microsoft.com/office/officeart/2005/8/layout/orgChart1"/>
    <dgm:cxn modelId="{960EF5A2-66C5-477D-AE27-B4E054A6A695}" type="presOf" srcId="{C5D442AC-94EC-4D9E-8B3B-3CA88CDF2F84}" destId="{6C9AC5B6-0923-4DB8-915C-A48D6EBC93BC}" srcOrd="0" destOrd="0" presId="urn:microsoft.com/office/officeart/2005/8/layout/orgChart1"/>
    <dgm:cxn modelId="{F8387BC0-9C21-4279-852D-AAD19803BDC7}" type="presOf" srcId="{144432B0-C8AC-48E6-A353-70DA30E8D2A7}" destId="{309E1BE3-F330-4A0C-B831-C08DBF440A63}" srcOrd="0" destOrd="0" presId="urn:microsoft.com/office/officeart/2005/8/layout/orgChart1"/>
    <dgm:cxn modelId="{39C5E9D3-FFC0-43F3-9348-2484D994E714}" type="presOf" srcId="{AB187795-FF8F-4B8C-BCF6-69F1132D2540}" destId="{2F655915-E33C-4764-AD28-F349BF8D5F6C}" srcOrd="0" destOrd="0" presId="urn:microsoft.com/office/officeart/2005/8/layout/orgChart1"/>
    <dgm:cxn modelId="{5E4145E3-E8D6-4637-8BBC-37469C406FC2}" srcId="{144432B0-C8AC-48E6-A353-70DA30E8D2A7}" destId="{A79215FD-CE44-46D8-A19A-887DBF358AF7}" srcOrd="0" destOrd="0" parTransId="{FCEDDA04-491F-438C-BDA1-B918FB70F1D0}" sibTransId="{F3706673-EACA-4739-A886-B4B4A505CCFC}"/>
    <dgm:cxn modelId="{64F8E6F4-100E-4D49-8AA2-5DBD16DDE96F}" type="presOf" srcId="{E811575C-107C-4F21-8519-285B4E2321D0}" destId="{9AE9EDE7-577E-4F37-BD95-F076CBDC0222}" srcOrd="0" destOrd="0" presId="urn:microsoft.com/office/officeart/2005/8/layout/orgChart1"/>
    <dgm:cxn modelId="{C87BAB63-2CA1-4B7E-BC96-9C01F7548EC4}" type="presParOf" srcId="{309E1BE3-F330-4A0C-B831-C08DBF440A63}" destId="{CEDFECFD-D6B6-4562-86B4-9D67F0AAD35B}" srcOrd="0" destOrd="0" presId="urn:microsoft.com/office/officeart/2005/8/layout/orgChart1"/>
    <dgm:cxn modelId="{3F175616-9577-46D0-8108-A48780E7BB92}" type="presParOf" srcId="{CEDFECFD-D6B6-4562-86B4-9D67F0AAD35B}" destId="{E2C7631F-4579-4C70-BCBB-08FCA55AF4DF}" srcOrd="0" destOrd="0" presId="urn:microsoft.com/office/officeart/2005/8/layout/orgChart1"/>
    <dgm:cxn modelId="{F1B5B681-A78B-4745-86CD-840D53D19AB7}" type="presParOf" srcId="{E2C7631F-4579-4C70-BCBB-08FCA55AF4DF}" destId="{12A684A4-5C00-48BB-9662-1DBA35943CB5}" srcOrd="0" destOrd="0" presId="urn:microsoft.com/office/officeart/2005/8/layout/orgChart1"/>
    <dgm:cxn modelId="{30C48B29-B8A8-44F3-B57B-C3F2413E4240}" type="presParOf" srcId="{E2C7631F-4579-4C70-BCBB-08FCA55AF4DF}" destId="{C9A81D32-DDE0-4171-9715-F2132DF0EE1D}" srcOrd="1" destOrd="0" presId="urn:microsoft.com/office/officeart/2005/8/layout/orgChart1"/>
    <dgm:cxn modelId="{B447D129-F904-426B-B256-F8B92DBF465A}" type="presParOf" srcId="{CEDFECFD-D6B6-4562-86B4-9D67F0AAD35B}" destId="{CE089BAF-EECD-440F-9E81-908C10884302}" srcOrd="1" destOrd="0" presId="urn:microsoft.com/office/officeart/2005/8/layout/orgChart1"/>
    <dgm:cxn modelId="{F752191E-0C30-48CB-9475-ED15E70A18A0}" type="presParOf" srcId="{CE089BAF-EECD-440F-9E81-908C10884302}" destId="{9017A16E-D512-4F3C-8098-4815CA00870C}" srcOrd="0" destOrd="0" presId="urn:microsoft.com/office/officeart/2005/8/layout/orgChart1"/>
    <dgm:cxn modelId="{B9558C1F-1C74-4B64-9FEE-5E46C20BA5A6}" type="presParOf" srcId="{CE089BAF-EECD-440F-9E81-908C10884302}" destId="{62EF9C63-12A8-4F97-8320-8C5ECB6FB421}" srcOrd="1" destOrd="0" presId="urn:microsoft.com/office/officeart/2005/8/layout/orgChart1"/>
    <dgm:cxn modelId="{0ECDBB4D-AA33-4900-BA3B-4B9C94D75613}" type="presParOf" srcId="{62EF9C63-12A8-4F97-8320-8C5ECB6FB421}" destId="{03AEF187-BA0F-46A3-92C4-E11899E404BD}" srcOrd="0" destOrd="0" presId="urn:microsoft.com/office/officeart/2005/8/layout/orgChart1"/>
    <dgm:cxn modelId="{83435829-6710-44A1-B661-404FA2C98300}" type="presParOf" srcId="{03AEF187-BA0F-46A3-92C4-E11899E404BD}" destId="{6C9AC5B6-0923-4DB8-915C-A48D6EBC93BC}" srcOrd="0" destOrd="0" presId="urn:microsoft.com/office/officeart/2005/8/layout/orgChart1"/>
    <dgm:cxn modelId="{731D9B44-4330-4528-9CF2-F84A586C8645}" type="presParOf" srcId="{03AEF187-BA0F-46A3-92C4-E11899E404BD}" destId="{F40926BB-3BF2-40BF-A14C-6794DCB578CD}" srcOrd="1" destOrd="0" presId="urn:microsoft.com/office/officeart/2005/8/layout/orgChart1"/>
    <dgm:cxn modelId="{33CFE916-66E4-4F91-8747-EF6D5BB5456A}" type="presParOf" srcId="{62EF9C63-12A8-4F97-8320-8C5ECB6FB421}" destId="{9C756B31-F8F0-4FA8-AB39-F6BF4D947223}" srcOrd="1" destOrd="0" presId="urn:microsoft.com/office/officeart/2005/8/layout/orgChart1"/>
    <dgm:cxn modelId="{D1FFD390-0BCD-4EE4-B1FC-341EAE1CAD79}" type="presParOf" srcId="{62EF9C63-12A8-4F97-8320-8C5ECB6FB421}" destId="{010C36E8-F58A-447C-BDCC-5A8FE9D1B2B0}" srcOrd="2" destOrd="0" presId="urn:microsoft.com/office/officeart/2005/8/layout/orgChart1"/>
    <dgm:cxn modelId="{789288BB-7E19-4B68-B75F-C7946D900D43}" type="presParOf" srcId="{CE089BAF-EECD-440F-9E81-908C10884302}" destId="{9AE9EDE7-577E-4F37-BD95-F076CBDC0222}" srcOrd="2" destOrd="0" presId="urn:microsoft.com/office/officeart/2005/8/layout/orgChart1"/>
    <dgm:cxn modelId="{AC13DD93-ECF0-4B93-BE02-A6642ED8BDCC}" type="presParOf" srcId="{CE089BAF-EECD-440F-9E81-908C10884302}" destId="{7D6978C1-7E36-43DA-8F36-A186789B8EB1}" srcOrd="3" destOrd="0" presId="urn:microsoft.com/office/officeart/2005/8/layout/orgChart1"/>
    <dgm:cxn modelId="{1BEE6C59-8638-4813-A838-5E5BBEE84703}" type="presParOf" srcId="{7D6978C1-7E36-43DA-8F36-A186789B8EB1}" destId="{4CE740F5-4397-4D49-A650-3A0F469BBB91}" srcOrd="0" destOrd="0" presId="urn:microsoft.com/office/officeart/2005/8/layout/orgChart1"/>
    <dgm:cxn modelId="{2B710A44-4F27-447C-8BC8-7536E8406D89}" type="presParOf" srcId="{4CE740F5-4397-4D49-A650-3A0F469BBB91}" destId="{2F655915-E33C-4764-AD28-F349BF8D5F6C}" srcOrd="0" destOrd="0" presId="urn:microsoft.com/office/officeart/2005/8/layout/orgChart1"/>
    <dgm:cxn modelId="{5403BDD8-CE57-489C-AC30-5A3F03CD0A23}" type="presParOf" srcId="{4CE740F5-4397-4D49-A650-3A0F469BBB91}" destId="{60C14F01-F153-4B1D-BE23-97872A1ADBAF}" srcOrd="1" destOrd="0" presId="urn:microsoft.com/office/officeart/2005/8/layout/orgChart1"/>
    <dgm:cxn modelId="{17CB60EA-A156-41C4-B9D3-CDD0E0D5C8E0}" type="presParOf" srcId="{7D6978C1-7E36-43DA-8F36-A186789B8EB1}" destId="{85A8D478-A45E-4585-884B-5F74256CB31C}" srcOrd="1" destOrd="0" presId="urn:microsoft.com/office/officeart/2005/8/layout/orgChart1"/>
    <dgm:cxn modelId="{DEE58877-B23A-4E79-AAE4-1362DDC3E77D}" type="presParOf" srcId="{7D6978C1-7E36-43DA-8F36-A186789B8EB1}" destId="{C7A1C42C-D036-48DC-B70C-0EBEE1E33B98}" srcOrd="2" destOrd="0" presId="urn:microsoft.com/office/officeart/2005/8/layout/orgChart1"/>
    <dgm:cxn modelId="{9ACE66E2-417F-4515-AAEC-D635A4B46161}" type="presParOf" srcId="{CEDFECFD-D6B6-4562-86B4-9D67F0AAD35B}" destId="{47EC30CA-DB19-4315-9B95-6537A4140F3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F5479-9B5A-47EB-85BE-CC2DC590623A}">
      <dsp:nvSpPr>
        <dsp:cNvPr id="0" name=""/>
        <dsp:cNvSpPr/>
      </dsp:nvSpPr>
      <dsp:spPr>
        <a:xfrm>
          <a:off x="20514482" y="2992417"/>
          <a:ext cx="16920099" cy="1277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949"/>
              </a:lnTo>
              <a:lnTo>
                <a:pt x="16920099" y="638949"/>
              </a:lnTo>
              <a:lnTo>
                <a:pt x="16920099" y="12778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3A671-3D33-4359-BA87-B74E25568CB6}">
      <dsp:nvSpPr>
        <dsp:cNvPr id="0" name=""/>
        <dsp:cNvSpPr/>
      </dsp:nvSpPr>
      <dsp:spPr>
        <a:xfrm>
          <a:off x="20514482" y="2992417"/>
          <a:ext cx="8460049" cy="1277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949"/>
              </a:lnTo>
              <a:lnTo>
                <a:pt x="8460049" y="638949"/>
              </a:lnTo>
              <a:lnTo>
                <a:pt x="8460049" y="12778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14C48-A705-4FA0-B1EA-EF57B9DE4919}">
      <dsp:nvSpPr>
        <dsp:cNvPr id="0" name=""/>
        <dsp:cNvSpPr/>
      </dsp:nvSpPr>
      <dsp:spPr>
        <a:xfrm>
          <a:off x="20468762" y="2992417"/>
          <a:ext cx="91440" cy="1277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78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9EDE7-577E-4F37-BD95-F076CBDC0222}">
      <dsp:nvSpPr>
        <dsp:cNvPr id="0" name=""/>
        <dsp:cNvSpPr/>
      </dsp:nvSpPr>
      <dsp:spPr>
        <a:xfrm>
          <a:off x="12054432" y="2992417"/>
          <a:ext cx="8460049" cy="1277898"/>
        </a:xfrm>
        <a:custGeom>
          <a:avLst/>
          <a:gdLst/>
          <a:ahLst/>
          <a:cxnLst/>
          <a:rect l="0" t="0" r="0" b="0"/>
          <a:pathLst>
            <a:path>
              <a:moveTo>
                <a:pt x="8460049" y="0"/>
              </a:moveTo>
              <a:lnTo>
                <a:pt x="8460049" y="638949"/>
              </a:lnTo>
              <a:lnTo>
                <a:pt x="0" y="638949"/>
              </a:lnTo>
              <a:lnTo>
                <a:pt x="0" y="12778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7A16E-D512-4F3C-8098-4815CA00870C}">
      <dsp:nvSpPr>
        <dsp:cNvPr id="0" name=""/>
        <dsp:cNvSpPr/>
      </dsp:nvSpPr>
      <dsp:spPr>
        <a:xfrm>
          <a:off x="3594382" y="2992417"/>
          <a:ext cx="16920099" cy="1277898"/>
        </a:xfrm>
        <a:custGeom>
          <a:avLst/>
          <a:gdLst/>
          <a:ahLst/>
          <a:cxnLst/>
          <a:rect l="0" t="0" r="0" b="0"/>
          <a:pathLst>
            <a:path>
              <a:moveTo>
                <a:pt x="16920099" y="0"/>
              </a:moveTo>
              <a:lnTo>
                <a:pt x="16920099" y="638949"/>
              </a:lnTo>
              <a:lnTo>
                <a:pt x="0" y="638949"/>
              </a:lnTo>
              <a:lnTo>
                <a:pt x="0" y="12778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684A4-5C00-48BB-9662-1DBA35943CB5}">
      <dsp:nvSpPr>
        <dsp:cNvPr id="0" name=""/>
        <dsp:cNvSpPr/>
      </dsp:nvSpPr>
      <dsp:spPr>
        <a:xfrm>
          <a:off x="10514930" y="437078"/>
          <a:ext cx="19999103" cy="255533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SUDNING MUSTAQILLIGI VA SUDYALAR DAXLSIZLIGINI TA’MINLASHNI KUCHAYTIRISH BO‘YICHA QUYIDAGI CHORALAR BELGILANDI:</a:t>
          </a:r>
          <a:endParaRPr lang="ru-RU" sz="4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14930" y="437078"/>
        <a:ext cx="19999103" cy="2555339"/>
      </dsp:txXfrm>
    </dsp:sp>
    <dsp:sp modelId="{6C9AC5B6-0923-4DB8-915C-A48D6EBC93BC}">
      <dsp:nvSpPr>
        <dsp:cNvPr id="0" name=""/>
        <dsp:cNvSpPr/>
      </dsp:nvSpPr>
      <dsp:spPr>
        <a:xfrm>
          <a:off x="3306" y="4270315"/>
          <a:ext cx="7182151" cy="9227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sudga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hurmatsizlik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uz-Cyrl-UZ" sz="4500" b="1" kern="1200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uchun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ma’muriy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javobgarlikni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uz-Cyrl-UZ" sz="4500" b="1" kern="1200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kuchaytirish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va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jinoiy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javobgarlik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belgilash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;</a:t>
          </a:r>
          <a:endParaRPr lang="ru-RU" sz="4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6" y="4270315"/>
        <a:ext cx="7182151" cy="9227184"/>
      </dsp:txXfrm>
    </dsp:sp>
    <dsp:sp modelId="{2F655915-E33C-4764-AD28-F349BF8D5F6C}">
      <dsp:nvSpPr>
        <dsp:cNvPr id="0" name=""/>
        <dsp:cNvSpPr/>
      </dsp:nvSpPr>
      <dsp:spPr>
        <a:xfrm>
          <a:off x="8463356" y="4270315"/>
          <a:ext cx="7182151" cy="9227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sud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ishlariga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uz-Cyrl-UZ" sz="4500" b="1" kern="1200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aralashganlik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va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sud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hujjatini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ijro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etmaganlik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uchun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javobgarlikni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kuchaytirish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;</a:t>
          </a:r>
          <a:endParaRPr lang="ru-RU" sz="4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63356" y="4270315"/>
        <a:ext cx="7182151" cy="9227184"/>
      </dsp:txXfrm>
    </dsp:sp>
    <dsp:sp modelId="{216BACC7-2E31-4AE3-B229-EC8A28003EC6}">
      <dsp:nvSpPr>
        <dsp:cNvPr id="0" name=""/>
        <dsp:cNvSpPr/>
      </dsp:nvSpPr>
      <dsp:spPr>
        <a:xfrm>
          <a:off x="16923406" y="4270315"/>
          <a:ext cx="7182151" cy="9227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odil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sudlovga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aralashganlikka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oid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har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bir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jinoyat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bo‘yicha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jamoatchilikni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majburiy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xabardor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qilish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;</a:t>
          </a:r>
          <a:endParaRPr lang="ru-RU" sz="4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23406" y="4270315"/>
        <a:ext cx="7182151" cy="9227184"/>
      </dsp:txXfrm>
    </dsp:sp>
    <dsp:sp modelId="{15309E3D-B88C-4226-99D9-D21561C8D7C3}">
      <dsp:nvSpPr>
        <dsp:cNvPr id="0" name=""/>
        <dsp:cNvSpPr/>
      </dsp:nvSpPr>
      <dsp:spPr>
        <a:xfrm>
          <a:off x="25383456" y="4270315"/>
          <a:ext cx="7182151" cy="9227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sudyaga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nisbatan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tezkor-qidiruv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tadbirlarining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o‘tkazilishiga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faqat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Bosh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prokurorning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sanksiyasi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asosida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yo‘l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qo‘yilishini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belgilash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;</a:t>
          </a:r>
          <a:endParaRPr lang="ru-RU" sz="4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83456" y="4270315"/>
        <a:ext cx="7182151" cy="9227184"/>
      </dsp:txXfrm>
    </dsp:sp>
    <dsp:sp modelId="{38CBF55A-F369-4A3C-94C6-16FAAE4D82AA}">
      <dsp:nvSpPr>
        <dsp:cNvPr id="0" name=""/>
        <dsp:cNvSpPr/>
      </dsp:nvSpPr>
      <dsp:spPr>
        <a:xfrm>
          <a:off x="33843506" y="4270315"/>
          <a:ext cx="7182151" cy="9227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protsessual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xarakterga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ega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bo‘lmagan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,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huquqiy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tushuntirish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berish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bo‘yicha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murojaatlarni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adliya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organlari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tomonidan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ko‘rib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uz-Cyrl-UZ" sz="4500" b="1" kern="1200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chiqish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amaliyotini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uz-Cyrl-UZ" sz="4500" b="1" kern="1200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yo‘lga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qo‘yish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ru-RU" sz="4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43506" y="4270315"/>
        <a:ext cx="7182151" cy="9227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9EDE7-577E-4F37-BD95-F076CBDC0222}">
      <dsp:nvSpPr>
        <dsp:cNvPr id="0" name=""/>
        <dsp:cNvSpPr/>
      </dsp:nvSpPr>
      <dsp:spPr>
        <a:xfrm>
          <a:off x="15948344" y="2732653"/>
          <a:ext cx="4506464" cy="136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05"/>
              </a:lnTo>
              <a:lnTo>
                <a:pt x="4506464" y="680705"/>
              </a:lnTo>
              <a:lnTo>
                <a:pt x="4506464" y="13614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7A16E-D512-4F3C-8098-4815CA00870C}">
      <dsp:nvSpPr>
        <dsp:cNvPr id="0" name=""/>
        <dsp:cNvSpPr/>
      </dsp:nvSpPr>
      <dsp:spPr>
        <a:xfrm>
          <a:off x="11441880" y="2732653"/>
          <a:ext cx="4506464" cy="1361410"/>
        </a:xfrm>
        <a:custGeom>
          <a:avLst/>
          <a:gdLst/>
          <a:ahLst/>
          <a:cxnLst/>
          <a:rect l="0" t="0" r="0" b="0"/>
          <a:pathLst>
            <a:path>
              <a:moveTo>
                <a:pt x="4506464" y="0"/>
              </a:moveTo>
              <a:lnTo>
                <a:pt x="4506464" y="680705"/>
              </a:lnTo>
              <a:lnTo>
                <a:pt x="0" y="680705"/>
              </a:lnTo>
              <a:lnTo>
                <a:pt x="0" y="13614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684A4-5C00-48BB-9662-1DBA35943CB5}">
      <dsp:nvSpPr>
        <dsp:cNvPr id="0" name=""/>
        <dsp:cNvSpPr/>
      </dsp:nvSpPr>
      <dsp:spPr>
        <a:xfrm>
          <a:off x="5295304" y="10317"/>
          <a:ext cx="21306079" cy="2722335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latin typeface="Segoe UI" panose="020B0502040204020203" pitchFamily="34" charset="0"/>
              <a:cs typeface="Segoe UI" panose="020B0502040204020203" pitchFamily="34" charset="0"/>
            </a:rPr>
            <a:t>FARMONGA KO‘RA, QUYIDAGILAR JORIY ETILADI: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5304" y="10317"/>
        <a:ext cx="21306079" cy="2722335"/>
      </dsp:txXfrm>
    </dsp:sp>
    <dsp:sp modelId="{6C9AC5B6-0923-4DB8-915C-A48D6EBC93BC}">
      <dsp:nvSpPr>
        <dsp:cNvPr id="0" name=""/>
        <dsp:cNvSpPr/>
      </dsp:nvSpPr>
      <dsp:spPr>
        <a:xfrm>
          <a:off x="7616121" y="4094063"/>
          <a:ext cx="7651517" cy="98301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ayrim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toifadagi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fuqarolik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,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iqtisodiy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va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ma’muriy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ishlarni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ko‘rish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vakolati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ma’muriy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organlarga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o'tkaziladi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;</a:t>
          </a:r>
          <a:endParaRPr lang="ru-RU" sz="4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6121" y="4094063"/>
        <a:ext cx="7651517" cy="9830196"/>
      </dsp:txXfrm>
    </dsp:sp>
    <dsp:sp modelId="{2F655915-E33C-4764-AD28-F349BF8D5F6C}">
      <dsp:nvSpPr>
        <dsp:cNvPr id="0" name=""/>
        <dsp:cNvSpPr/>
      </dsp:nvSpPr>
      <dsp:spPr>
        <a:xfrm>
          <a:off x="16629049" y="4094063"/>
          <a:ext cx="7651517" cy="98301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ayrim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toifadagi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jinoyat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,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fuqarolik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,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iqtisodiy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va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ma’muriy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ishlar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quyi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instansiya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sudlarining</a:t>
          </a:r>
          <a:br>
            <a:rPr lang="uz-Cyrl-UZ" sz="4500" b="1" kern="1200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o‘zida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yakunlash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tartibi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45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belgilanadi</a:t>
          </a:r>
          <a:r>
            <a:rPr lang="en-US" sz="4500" b="1" kern="1200" dirty="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ru-RU" sz="4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29049" y="4094063"/>
        <a:ext cx="7651517" cy="9830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61028" y="5647510"/>
            <a:ext cx="42864686" cy="33829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861028" y="18027871"/>
            <a:ext cx="42864686" cy="33829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861028" y="6225417"/>
            <a:ext cx="42864686" cy="1150175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40458857" y="17060279"/>
            <a:ext cx="4532197" cy="453203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158" y="6005059"/>
            <a:ext cx="41791152" cy="127286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0251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5839" y="18402808"/>
            <a:ext cx="33087857" cy="4485685"/>
          </a:xfrm>
        </p:spPr>
        <p:txBody>
          <a:bodyPr>
            <a:normAutofit/>
          </a:bodyPr>
          <a:lstStyle>
            <a:lvl1pPr marL="0" indent="0" algn="l">
              <a:buNone/>
              <a:defRPr sz="9224">
                <a:solidFill>
                  <a:schemeClr val="tx1"/>
                </a:solidFill>
              </a:defRPr>
            </a:lvl1pPr>
            <a:lvl2pPr marL="1916948" indent="0" algn="ctr">
              <a:buNone/>
              <a:defRPr sz="9224"/>
            </a:lvl2pPr>
            <a:lvl3pPr marL="3833896" indent="0" algn="ctr">
              <a:buNone/>
              <a:defRPr sz="9224"/>
            </a:lvl3pPr>
            <a:lvl4pPr marL="5750844" indent="0" algn="ctr">
              <a:buNone/>
              <a:defRPr sz="8386"/>
            </a:lvl4pPr>
            <a:lvl5pPr marL="7667793" indent="0" algn="ctr">
              <a:buNone/>
              <a:defRPr sz="8386"/>
            </a:lvl5pPr>
            <a:lvl6pPr marL="9584741" indent="0" algn="ctr">
              <a:buNone/>
              <a:defRPr sz="8386"/>
            </a:lvl6pPr>
            <a:lvl7pPr marL="11501689" indent="0" algn="ctr">
              <a:buNone/>
              <a:defRPr sz="8386"/>
            </a:lvl7pPr>
            <a:lvl8pPr marL="13418637" indent="0" algn="ctr">
              <a:buNone/>
              <a:defRPr sz="8386"/>
            </a:lvl8pPr>
            <a:lvl9pPr marL="15335585" indent="0" algn="ctr">
              <a:buNone/>
              <a:defRPr sz="838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22030" y="17984423"/>
            <a:ext cx="5005851" cy="2683743"/>
          </a:xfrm>
        </p:spPr>
        <p:txBody>
          <a:bodyPr/>
          <a:lstStyle>
            <a:lvl1pPr>
              <a:defRPr sz="11740"/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5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2236452"/>
            <a:ext cx="10703391" cy="236424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3059" y="2236452"/>
            <a:ext cx="31471166" cy="236424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2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6491" y="10543278"/>
            <a:ext cx="37381989" cy="9487443"/>
          </a:xfrm>
        </p:spPr>
        <p:txBody>
          <a:bodyPr anchor="b">
            <a:normAutofit/>
          </a:bodyPr>
          <a:lstStyle>
            <a:lvl1pPr>
              <a:defRPr sz="2264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6491" y="20030712"/>
            <a:ext cx="37381989" cy="472230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8128977"/>
            <a:ext cx="7315271" cy="326448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8991567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8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2056" y="2616783"/>
            <a:ext cx="37366425" cy="53705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6485" y="8945809"/>
            <a:ext cx="37381994" cy="15838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1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8631977"/>
            <a:ext cx="37381989" cy="6158420"/>
          </a:xfrm>
        </p:spPr>
        <p:txBody>
          <a:bodyPr anchor="b"/>
          <a:lstStyle>
            <a:lvl1pPr algn="l">
              <a:defRPr sz="1677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4801210"/>
            <a:ext cx="37381989" cy="3607506"/>
          </a:xfrm>
        </p:spPr>
        <p:txBody>
          <a:bodyPr anchor="t"/>
          <a:lstStyle>
            <a:lvl1pPr marL="0" indent="0" algn="l">
              <a:buNone/>
              <a:defRPr sz="838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4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6485" y="8945809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50577" y="8914875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3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4699" y="8271197"/>
            <a:ext cx="16741401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6487" y="10687366"/>
            <a:ext cx="18209615" cy="140629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475063" y="8257662"/>
            <a:ext cx="16767686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050827" y="10673832"/>
            <a:ext cx="18191924" cy="140629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6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1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31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1870368"/>
            <a:ext cx="14697190" cy="4093505"/>
          </a:xfrm>
        </p:spPr>
        <p:txBody>
          <a:bodyPr anchor="b"/>
          <a:lstStyle>
            <a:lvl1pPr algn="l">
              <a:defRPr sz="838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2192" y="1870370"/>
            <a:ext cx="21726287" cy="22703988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7" y="6702703"/>
            <a:ext cx="14697190" cy="17871645"/>
          </a:xfrm>
        </p:spPr>
        <p:txBody>
          <a:bodyPr/>
          <a:lstStyle>
            <a:lvl1pPr marL="0" indent="0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4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20128071"/>
            <a:ext cx="37381994" cy="2376233"/>
          </a:xfrm>
        </p:spPr>
        <p:txBody>
          <a:bodyPr anchor="b">
            <a:normAutofit/>
          </a:bodyPr>
          <a:lstStyle>
            <a:lvl1pPr algn="l">
              <a:defRPr sz="1006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56485" y="2662297"/>
            <a:ext cx="37381994" cy="16163211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2504304"/>
            <a:ext cx="37381994" cy="2070048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9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555945"/>
            <a:ext cx="37381989" cy="13069201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94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32023" y="14696687"/>
            <a:ext cx="31600535" cy="159746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7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74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10223784"/>
            <a:ext cx="37381994" cy="11424796"/>
          </a:xfrm>
        </p:spPr>
        <p:txBody>
          <a:bodyPr anchor="b">
            <a:normAutofit/>
          </a:bodyPr>
          <a:lstStyle>
            <a:lvl1pPr algn="l">
              <a:defRPr sz="2012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19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662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630607"/>
            <a:ext cx="37381989" cy="12075417"/>
          </a:xfrm>
        </p:spPr>
        <p:txBody>
          <a:bodyPr anchor="ctr">
            <a:normAutofit/>
          </a:bodyPr>
          <a:lstStyle>
            <a:lvl1pPr algn="l">
              <a:defRPr sz="2012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53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972858" y="2630601"/>
            <a:ext cx="9256402" cy="22154116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6485" y="2630601"/>
            <a:ext cx="27157859" cy="221541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37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273" y="7419372"/>
            <a:ext cx="39581768" cy="7667841"/>
          </a:xfrm>
        </p:spPr>
        <p:txBody>
          <a:bodyPr anchor="b">
            <a:normAutofit/>
          </a:bodyPr>
          <a:lstStyle>
            <a:lvl1pPr algn="ctr">
              <a:defRPr sz="2264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7273" y="15087205"/>
            <a:ext cx="39581768" cy="440190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44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620263"/>
            <a:ext cx="51120675" cy="813412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6700" y="5137451"/>
            <a:ext cx="38915614" cy="1476058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33542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1023" y="21048212"/>
            <a:ext cx="37957101" cy="4472905"/>
          </a:xfrm>
        </p:spPr>
        <p:txBody>
          <a:bodyPr anchor="t">
            <a:normAutofit/>
          </a:bodyPr>
          <a:lstStyle>
            <a:lvl1pPr marL="0" indent="0">
              <a:buNone/>
              <a:defRPr sz="8386">
                <a:solidFill>
                  <a:schemeClr val="tx1"/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2979" y="26300682"/>
            <a:ext cx="11087505" cy="1530905"/>
          </a:xfrm>
        </p:spPr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52027" y="26300682"/>
            <a:ext cx="26531630" cy="153090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3762766" y="9751872"/>
            <a:ext cx="4532197" cy="453203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7616" y="10507775"/>
            <a:ext cx="4982496" cy="3020225"/>
          </a:xfrm>
        </p:spPr>
        <p:txBody>
          <a:bodyPr/>
          <a:lstStyle>
            <a:lvl1pPr>
              <a:defRPr sz="11740"/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52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576" y="7383846"/>
            <a:ext cx="40212876" cy="7667891"/>
          </a:xfrm>
        </p:spPr>
        <p:txBody>
          <a:bodyPr anchor="b"/>
          <a:lstStyle>
            <a:lvl1pPr algn="ctr">
              <a:defRPr sz="1677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1576" y="15051732"/>
            <a:ext cx="40212876" cy="6318812"/>
          </a:xfrm>
        </p:spPr>
        <p:txBody>
          <a:bodyPr anchor="t"/>
          <a:lstStyle>
            <a:lvl1pPr marL="0" indent="0" algn="ctr">
              <a:buNone/>
              <a:defRPr sz="8386">
                <a:solidFill>
                  <a:schemeClr val="tx1"/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72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1516" y="7263854"/>
            <a:ext cx="21218506" cy="1701762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08534" y="7263856"/>
            <a:ext cx="21235982" cy="1701762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84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14" y="7272481"/>
            <a:ext cx="21338320" cy="1739505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194" y="7272481"/>
            <a:ext cx="21338320" cy="17395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7590" y="7694897"/>
            <a:ext cx="20446358" cy="2284603"/>
          </a:xfrm>
        </p:spPr>
        <p:txBody>
          <a:bodyPr anchor="b">
            <a:noAutofit/>
          </a:bodyPr>
          <a:lstStyle>
            <a:lvl1pPr marL="0" indent="0" algn="ctr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7590" y="9979498"/>
            <a:ext cx="20446358" cy="14301987"/>
          </a:xfrm>
        </p:spPr>
        <p:txBody>
          <a:bodyPr anchor="t">
            <a:normAutofit/>
          </a:bodyPr>
          <a:lstStyle>
            <a:lvl1pPr>
              <a:defRPr sz="7547"/>
            </a:lvl1pPr>
            <a:lvl2pPr>
              <a:defRPr sz="6708"/>
            </a:lvl2pPr>
            <a:lvl3pPr>
              <a:defRPr sz="5870"/>
            </a:lvl3pPr>
            <a:lvl4pPr>
              <a:defRPr sz="5031"/>
            </a:lvl4pPr>
            <a:lvl5pPr>
              <a:defRPr sz="503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394600" y="7694899"/>
            <a:ext cx="20525966" cy="2284599"/>
          </a:xfrm>
        </p:spPr>
        <p:txBody>
          <a:bodyPr anchor="b">
            <a:noAutofit/>
          </a:bodyPr>
          <a:lstStyle>
            <a:lvl1pPr marL="0" indent="0" algn="ctr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94600" y="9979498"/>
            <a:ext cx="20525966" cy="14301987"/>
          </a:xfrm>
        </p:spPr>
        <p:txBody>
          <a:bodyPr anchor="t">
            <a:normAutofit/>
          </a:bodyPr>
          <a:lstStyle>
            <a:lvl1pPr>
              <a:defRPr sz="7547"/>
            </a:lvl1pPr>
            <a:lvl2pPr>
              <a:defRPr sz="6708"/>
            </a:lvl2pPr>
            <a:lvl3pPr>
              <a:defRPr sz="5870"/>
            </a:lvl3pPr>
            <a:lvl4pPr>
              <a:defRPr sz="5031"/>
            </a:lvl4pPr>
            <a:lvl5pPr>
              <a:defRPr sz="503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8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67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61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516" y="2555945"/>
            <a:ext cx="15542870" cy="7638982"/>
          </a:xfrm>
        </p:spPr>
        <p:txBody>
          <a:bodyPr anchor="b">
            <a:normAutofit/>
          </a:bodyPr>
          <a:lstStyle>
            <a:lvl1pPr algn="ctr">
              <a:defRPr sz="1006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9517" y="2555945"/>
            <a:ext cx="26884997" cy="2172553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516" y="10194929"/>
            <a:ext cx="15542870" cy="14086552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109" y="2555946"/>
            <a:ext cx="15028296" cy="21822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516" y="2557300"/>
            <a:ext cx="24885056" cy="7670093"/>
          </a:xfrm>
        </p:spPr>
        <p:txBody>
          <a:bodyPr anchor="b">
            <a:noAutofit/>
          </a:bodyPr>
          <a:lstStyle>
            <a:lvl1pPr algn="ctr">
              <a:defRPr sz="13417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206386" y="3202068"/>
            <a:ext cx="13735122" cy="20598599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516" y="10227393"/>
            <a:ext cx="24885056" cy="14155536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89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82" y="2296859"/>
            <a:ext cx="42524246" cy="16003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560" y="19141311"/>
            <a:ext cx="43419558" cy="2278683"/>
          </a:xfrm>
        </p:spPr>
        <p:txBody>
          <a:bodyPr anchor="b">
            <a:normAutofit/>
          </a:bodyPr>
          <a:lstStyle>
            <a:lvl1pPr algn="ctr">
              <a:defRPr sz="117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03044" y="2914052"/>
            <a:ext cx="41281228" cy="14782519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386"/>
            </a:lvl1pPr>
            <a:lvl2pPr marL="1916948" indent="0">
              <a:buNone/>
              <a:defRPr sz="8386"/>
            </a:lvl2pPr>
            <a:lvl3pPr marL="3833896" indent="0">
              <a:buNone/>
              <a:defRPr sz="8386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514" y="21419998"/>
            <a:ext cx="43413001" cy="2861485"/>
          </a:xfrm>
        </p:spPr>
        <p:txBody>
          <a:bodyPr anchor="t"/>
          <a:lstStyle>
            <a:lvl1pPr marL="0" indent="0" algn="ctr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73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514" y="2551069"/>
            <a:ext cx="43413001" cy="14818883"/>
          </a:xfrm>
        </p:spPr>
        <p:txBody>
          <a:bodyPr anchor="ctr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512" y="18008935"/>
            <a:ext cx="43413005" cy="6296892"/>
          </a:xfrm>
        </p:spPr>
        <p:txBody>
          <a:bodyPr anchor="ctr"/>
          <a:lstStyle>
            <a:lvl1pPr marL="0" indent="0" algn="ctr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99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2" y="2555946"/>
            <a:ext cx="39006148" cy="12548720"/>
          </a:xfrm>
        </p:spPr>
        <p:txBody>
          <a:bodyPr anchor="ctr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214609" y="15136231"/>
            <a:ext cx="36698116" cy="2233723"/>
          </a:xfrm>
        </p:spPr>
        <p:txBody>
          <a:bodyPr anchor="t">
            <a:normAutofit/>
          </a:bodyPr>
          <a:lstStyle>
            <a:lvl1pPr marL="0" indent="0" algn="r">
              <a:buNone/>
              <a:defRPr sz="5870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512" y="18047395"/>
            <a:ext cx="43413005" cy="62451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53555" y="3709794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354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45946" y="122776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354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52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5839" y="9201404"/>
            <a:ext cx="19937063" cy="16677545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84992" y="9201404"/>
            <a:ext cx="19937063" cy="16677545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11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512" y="8917896"/>
            <a:ext cx="43413005" cy="10531682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470" y="19498963"/>
            <a:ext cx="43406447" cy="4782520"/>
          </a:xfrm>
        </p:spPr>
        <p:txBody>
          <a:bodyPr anchor="t"/>
          <a:lstStyle>
            <a:lvl1pPr marL="0" indent="0" algn="ctr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36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31514" y="2555946"/>
            <a:ext cx="43413001" cy="40689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31514" y="7907457"/>
            <a:ext cx="13840923" cy="2416165"/>
          </a:xfrm>
        </p:spPr>
        <p:txBody>
          <a:bodyPr anchor="b">
            <a:noAutofit/>
          </a:bodyPr>
          <a:lstStyle>
            <a:lvl1pPr marL="0" indent="0" algn="ctr">
              <a:buNone/>
              <a:defRPr sz="10063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831514" y="10782895"/>
            <a:ext cx="13840923" cy="13498588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644920" y="7907457"/>
            <a:ext cx="13840923" cy="2416165"/>
          </a:xfrm>
        </p:spPr>
        <p:txBody>
          <a:bodyPr anchor="b">
            <a:noAutofit/>
          </a:bodyPr>
          <a:lstStyle>
            <a:lvl1pPr marL="0" indent="0" algn="ctr">
              <a:buNone/>
              <a:defRPr sz="10063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8622798" y="10782895"/>
            <a:ext cx="13840923" cy="13498588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403587" y="7907457"/>
            <a:ext cx="13840923" cy="2416165"/>
          </a:xfrm>
        </p:spPr>
        <p:txBody>
          <a:bodyPr anchor="b">
            <a:noAutofit/>
          </a:bodyPr>
          <a:lstStyle>
            <a:lvl1pPr marL="0" indent="0" algn="ctr">
              <a:buNone/>
              <a:defRPr sz="10063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3403587" y="10782895"/>
            <a:ext cx="13840923" cy="13498588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21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27" y="7623454"/>
            <a:ext cx="14004398" cy="7747714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996" y="7623454"/>
            <a:ext cx="14004398" cy="7747714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614" y="7623454"/>
            <a:ext cx="14004398" cy="7747714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831512" y="2555946"/>
            <a:ext cx="43413005" cy="40689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831514" y="16369230"/>
            <a:ext cx="13840923" cy="2416165"/>
          </a:xfrm>
        </p:spPr>
        <p:txBody>
          <a:bodyPr anchor="b">
            <a:noAutofit/>
          </a:bodyPr>
          <a:lstStyle>
            <a:lvl1pPr marL="0" indent="0" algn="ctr">
              <a:buNone/>
              <a:defRPr sz="8386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268870" y="8129542"/>
            <a:ext cx="12966202" cy="672090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831514" y="18785397"/>
            <a:ext cx="13840923" cy="5496092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628471" y="16369230"/>
            <a:ext cx="13840923" cy="2416165"/>
          </a:xfrm>
        </p:spPr>
        <p:txBody>
          <a:bodyPr anchor="b">
            <a:noAutofit/>
          </a:bodyPr>
          <a:lstStyle>
            <a:lvl1pPr marL="0" indent="0" algn="ctr">
              <a:buNone/>
              <a:defRPr sz="8386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9060159" y="8130280"/>
            <a:ext cx="12966202" cy="674274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8622798" y="18785393"/>
            <a:ext cx="13840923" cy="5496092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404111" y="16369230"/>
            <a:ext cx="13840923" cy="2416165"/>
          </a:xfrm>
        </p:spPr>
        <p:txBody>
          <a:bodyPr anchor="b">
            <a:noAutofit/>
          </a:bodyPr>
          <a:lstStyle>
            <a:lvl1pPr marL="0" indent="0" algn="ctr">
              <a:buNone/>
              <a:defRPr sz="8386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3861150" y="8110733"/>
            <a:ext cx="12966202" cy="673910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403587" y="18785384"/>
            <a:ext cx="13840923" cy="5496101"/>
          </a:xfrm>
        </p:spPr>
        <p:txBody>
          <a:bodyPr anchor="t">
            <a:normAutofit/>
          </a:bodyPr>
          <a:lstStyle>
            <a:lvl1pPr marL="0" indent="0" algn="ctr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2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2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665725" y="2555943"/>
            <a:ext cx="9578783" cy="2172554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1518" y="2555943"/>
            <a:ext cx="33195197" cy="2172554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78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90085" y="4705871"/>
            <a:ext cx="38340506" cy="10010787"/>
          </a:xfrm>
        </p:spPr>
        <p:txBody>
          <a:bodyPr anchor="b"/>
          <a:lstStyle>
            <a:lvl1pPr algn="ctr">
              <a:defRPr sz="251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0085" y="15102712"/>
            <a:ext cx="38340506" cy="6942319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62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22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921" y="7168633"/>
            <a:ext cx="44091582" cy="11961025"/>
          </a:xfrm>
        </p:spPr>
        <p:txBody>
          <a:bodyPr anchor="b"/>
          <a:lstStyle>
            <a:lvl1pPr>
              <a:defRPr sz="251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7921" y="19242814"/>
            <a:ext cx="44091582" cy="6290020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6948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75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14546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879842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50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05" y="1530907"/>
            <a:ext cx="44091582" cy="555785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1207" y="7048821"/>
            <a:ext cx="21626440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21207" y="10503339"/>
            <a:ext cx="21626440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879842" y="7048821"/>
            <a:ext cx="21732945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5879842" y="10503339"/>
            <a:ext cx="21732945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9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3059" y="8587977"/>
            <a:ext cx="19937063" cy="2683743"/>
          </a:xfrm>
        </p:spPr>
        <p:txBody>
          <a:bodyPr anchor="ctr">
            <a:normAutofit/>
          </a:bodyPr>
          <a:lstStyle>
            <a:lvl1pPr marL="0" indent="0">
              <a:buNone/>
              <a:defRPr sz="8386" b="1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5839" y="11501755"/>
            <a:ext cx="19937063" cy="13802106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684992" y="8587977"/>
            <a:ext cx="19937063" cy="2683743"/>
          </a:xfrm>
        </p:spPr>
        <p:txBody>
          <a:bodyPr anchor="ctr">
            <a:normAutofit/>
          </a:bodyPr>
          <a:lstStyle>
            <a:lvl1pPr marL="0" indent="0">
              <a:buNone/>
              <a:defRPr sz="8386" b="1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684992" y="11501755"/>
            <a:ext cx="19937063" cy="13802106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25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37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90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945" y="4140101"/>
            <a:ext cx="25879842" cy="20434253"/>
          </a:xfrm>
        </p:spPr>
        <p:txBody>
          <a:bodyPr/>
          <a:lstStyle>
            <a:lvl1pPr>
              <a:defRPr sz="13417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30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732945" y="4140101"/>
            <a:ext cx="25879842" cy="20434253"/>
          </a:xfrm>
        </p:spPr>
        <p:txBody>
          <a:bodyPr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2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01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583233" y="1530905"/>
            <a:ext cx="11022896" cy="243680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14547" y="1530905"/>
            <a:ext cx="32429678" cy="243680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672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8880" y="2875437"/>
            <a:ext cx="33547943" cy="12460239"/>
          </a:xfrm>
        </p:spPr>
        <p:txBody>
          <a:bodyPr anchor="b">
            <a:normAutofit/>
          </a:bodyPr>
          <a:lstStyle>
            <a:lvl1pPr algn="l">
              <a:defRPr sz="20125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880" y="16116660"/>
            <a:ext cx="26838354" cy="8164825"/>
          </a:xfrm>
        </p:spPr>
        <p:txBody>
          <a:bodyPr anchor="t">
            <a:normAutofit/>
          </a:bodyPr>
          <a:lstStyle>
            <a:lvl1pPr marL="0" indent="0" algn="l">
              <a:buNone/>
              <a:defRPr sz="8805">
                <a:solidFill>
                  <a:schemeClr val="bg2">
                    <a:lumMod val="75000"/>
                  </a:schemeClr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4499797" y="35501"/>
            <a:ext cx="15975211" cy="15974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611368" y="383834"/>
            <a:ext cx="25495996" cy="25495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339588" y="958480"/>
            <a:ext cx="20767774" cy="207670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758938" y="135338"/>
            <a:ext cx="20348431" cy="203477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2895628" y="2555952"/>
            <a:ext cx="18211736" cy="182111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163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06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877" y="8413321"/>
            <a:ext cx="35784477" cy="9566348"/>
          </a:xfrm>
        </p:spPr>
        <p:txBody>
          <a:bodyPr anchor="b">
            <a:normAutofit/>
          </a:bodyPr>
          <a:lstStyle>
            <a:lvl1pPr algn="l">
              <a:defRPr sz="15094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8883" y="18850099"/>
            <a:ext cx="35784473" cy="6283366"/>
          </a:xfrm>
        </p:spPr>
        <p:txBody>
          <a:bodyPr anchor="t">
            <a:normAutofit/>
          </a:bodyPr>
          <a:lstStyle>
            <a:lvl1pPr marL="0" indent="0" algn="l">
              <a:buNone/>
              <a:defRPr sz="7547">
                <a:solidFill>
                  <a:schemeClr val="bg2">
                    <a:lumMod val="7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444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68877" y="2875441"/>
            <a:ext cx="20703433" cy="1515817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53322" y="2875443"/>
            <a:ext cx="20690116" cy="1515817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9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139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5903" y="2875439"/>
            <a:ext cx="19496412" cy="2416165"/>
          </a:xfrm>
        </p:spPr>
        <p:txBody>
          <a:bodyPr anchor="b">
            <a:noAutofit/>
          </a:bodyPr>
          <a:lstStyle>
            <a:lvl1pPr marL="0" indent="0">
              <a:buNone/>
              <a:defRPr sz="11740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8877" y="5327105"/>
            <a:ext cx="20703433" cy="127065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89334" y="2875439"/>
            <a:ext cx="19560761" cy="2416165"/>
          </a:xfrm>
        </p:spPr>
        <p:txBody>
          <a:bodyPr anchor="b">
            <a:noAutofit/>
          </a:bodyPr>
          <a:lstStyle>
            <a:lvl1pPr marL="0" indent="0">
              <a:buNone/>
              <a:defRPr sz="11740" b="0">
                <a:solidFill>
                  <a:schemeClr val="tx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46662" y="5291604"/>
            <a:ext cx="20667931" cy="127065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42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9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98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7234" y="2875439"/>
            <a:ext cx="15336203" cy="5750878"/>
          </a:xfrm>
        </p:spPr>
        <p:txBody>
          <a:bodyPr anchor="b">
            <a:normAutofit/>
          </a:bodyPr>
          <a:lstStyle>
            <a:lvl1pPr algn="l">
              <a:defRPr sz="1006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882" y="2875439"/>
            <a:ext cx="24921333" cy="22258026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07234" y="9265301"/>
            <a:ext cx="15336203" cy="8768315"/>
          </a:xfrm>
        </p:spPr>
        <p:txBody>
          <a:bodyPr anchor="t">
            <a:normAutofit/>
          </a:bodyPr>
          <a:lstStyle>
            <a:lvl1pPr marL="0" indent="0">
              <a:buNone/>
              <a:defRPr sz="6708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06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2603" y="6070371"/>
            <a:ext cx="25240833" cy="4792398"/>
          </a:xfrm>
        </p:spPr>
        <p:txBody>
          <a:bodyPr anchor="b">
            <a:normAutofit/>
          </a:bodyPr>
          <a:lstStyle>
            <a:lvl1pPr algn="l">
              <a:defRPr sz="1174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897" y="3833918"/>
            <a:ext cx="13757021" cy="1916959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2603" y="11643751"/>
            <a:ext cx="25247492" cy="8590816"/>
          </a:xfrm>
        </p:spPr>
        <p:txBody>
          <a:bodyPr anchor="t">
            <a:normAutofit/>
          </a:bodyPr>
          <a:lstStyle>
            <a:lvl1pPr marL="0" indent="0">
              <a:buNone/>
              <a:defRPr sz="7547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36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875538" y="2236453"/>
            <a:ext cx="45362941" cy="13099221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34059" y="16116658"/>
            <a:ext cx="34819293" cy="191695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6708"/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96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884" y="2875439"/>
            <a:ext cx="42174557" cy="11501755"/>
          </a:xfrm>
        </p:spPr>
        <p:txBody>
          <a:bodyPr anchor="ctr">
            <a:normAutofit/>
          </a:bodyPr>
          <a:lstStyle>
            <a:lvl1pPr algn="l">
              <a:defRPr sz="13417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8880" y="17252633"/>
            <a:ext cx="35791131" cy="7880832"/>
          </a:xfrm>
        </p:spPr>
        <p:txBody>
          <a:bodyPr anchor="ctr">
            <a:normAutofit/>
          </a:bodyPr>
          <a:lstStyle>
            <a:lvl1pPr marL="0" indent="0" algn="l">
              <a:buNone/>
              <a:defRPr sz="8386">
                <a:solidFill>
                  <a:schemeClr val="bg2">
                    <a:lumMod val="7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46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903" y="2875439"/>
            <a:ext cx="38340510" cy="11501755"/>
          </a:xfrm>
        </p:spPr>
        <p:txBody>
          <a:bodyPr anchor="ctr">
            <a:normAutofit/>
          </a:bodyPr>
          <a:lstStyle>
            <a:lvl1pPr algn="l">
              <a:defRPr sz="13417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63921" y="14377194"/>
            <a:ext cx="35784473" cy="1597466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8883" y="18033620"/>
            <a:ext cx="35784473" cy="7064343"/>
          </a:xfrm>
        </p:spPr>
        <p:txBody>
          <a:bodyPr anchor="ctr">
            <a:normAutofit/>
          </a:bodyPr>
          <a:lstStyle>
            <a:lvl1pPr marL="0" indent="0" algn="l">
              <a:buNone/>
              <a:defRPr sz="8386">
                <a:solidFill>
                  <a:schemeClr val="bg2">
                    <a:lumMod val="7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29871" y="3405504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26411" y="1160825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 algn="r"/>
            <a:r>
              <a:rPr lang="en-US" sz="3354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740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879" y="14377194"/>
            <a:ext cx="35784473" cy="7116900"/>
          </a:xfrm>
        </p:spPr>
        <p:txBody>
          <a:bodyPr anchor="b">
            <a:normAutofit/>
          </a:bodyPr>
          <a:lstStyle>
            <a:lvl1pPr algn="l">
              <a:defRPr sz="13417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8876" y="21521687"/>
            <a:ext cx="35791139" cy="3607506"/>
          </a:xfrm>
        </p:spPr>
        <p:txBody>
          <a:bodyPr anchor="t">
            <a:normAutofit/>
          </a:bodyPr>
          <a:lstStyle>
            <a:lvl1pPr marL="0" indent="0" algn="l">
              <a:buNone/>
              <a:defRPr sz="8386">
                <a:solidFill>
                  <a:schemeClr val="bg2">
                    <a:lumMod val="7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02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909" y="2875439"/>
            <a:ext cx="38340506" cy="11501755"/>
          </a:xfrm>
        </p:spPr>
        <p:txBody>
          <a:bodyPr anchor="ctr">
            <a:normAutofit/>
          </a:bodyPr>
          <a:lstStyle>
            <a:lvl1pPr algn="l">
              <a:defRPr sz="13417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8881" y="16471652"/>
            <a:ext cx="35784477" cy="44019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0063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8877" y="20873556"/>
            <a:ext cx="35784477" cy="4259909"/>
          </a:xfrm>
        </p:spPr>
        <p:txBody>
          <a:bodyPr anchor="t">
            <a:normAutofit/>
          </a:bodyPr>
          <a:lstStyle>
            <a:lvl1pPr marL="0" indent="0" algn="l">
              <a:buNone/>
              <a:defRPr sz="7547">
                <a:solidFill>
                  <a:schemeClr val="bg2">
                    <a:lumMod val="7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29871" y="3405504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26411" y="1160825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 algn="r"/>
            <a:r>
              <a:rPr lang="en-US" sz="3354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26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250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884" y="2875439"/>
            <a:ext cx="42174557" cy="1150175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8879" y="16471652"/>
            <a:ext cx="35784473" cy="351442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0063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8877" y="19986071"/>
            <a:ext cx="35784477" cy="5147392"/>
          </a:xfrm>
        </p:spPr>
        <p:txBody>
          <a:bodyPr anchor="t">
            <a:normAutofit/>
          </a:bodyPr>
          <a:lstStyle>
            <a:lvl1pPr marL="0" indent="0" algn="l">
              <a:buNone/>
              <a:defRPr sz="7547">
                <a:solidFill>
                  <a:schemeClr val="bg2">
                    <a:lumMod val="7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744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869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16822" y="2875439"/>
            <a:ext cx="8626614" cy="191695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5538" y="2875439"/>
            <a:ext cx="32802433" cy="22258026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1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817325" y="2"/>
            <a:ext cx="16303348" cy="287543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373" y="2875439"/>
            <a:ext cx="13419177" cy="7284445"/>
          </a:xfrm>
        </p:spPr>
        <p:txBody>
          <a:bodyPr anchor="b">
            <a:normAutofit/>
          </a:bodyPr>
          <a:lstStyle>
            <a:lvl1pPr>
              <a:defRPr sz="13417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546" y="2875439"/>
            <a:ext cx="28141932" cy="21048212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8373" y="10159884"/>
            <a:ext cx="13419177" cy="138021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193"/>
              </a:spcBef>
              <a:buNone/>
              <a:defRPr sz="5870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7807077" y="26119957"/>
            <a:ext cx="1917025" cy="1916959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0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817325" y="2"/>
            <a:ext cx="16303348" cy="287543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373" y="2875439"/>
            <a:ext cx="13419177" cy="7284445"/>
          </a:xfrm>
        </p:spPr>
        <p:txBody>
          <a:bodyPr anchor="b">
            <a:normAutofit/>
          </a:bodyPr>
          <a:lstStyle>
            <a:lvl1pPr>
              <a:defRPr sz="13417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34817322" cy="28754388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8373" y="10159884"/>
            <a:ext cx="13419177" cy="138021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193"/>
              </a:spcBef>
              <a:buNone/>
              <a:defRPr sz="5870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7807077" y="26119957"/>
            <a:ext cx="1917025" cy="1916959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9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5839" y="2031977"/>
            <a:ext cx="42174557" cy="674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839" y="8894690"/>
            <a:ext cx="42174557" cy="1698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94581" y="26300682"/>
            <a:ext cx="13725901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12">
                <a:solidFill>
                  <a:schemeClr val="tx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62520" y="26300682"/>
            <a:ext cx="26531630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12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7807077" y="26119957"/>
            <a:ext cx="1917025" cy="1916959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427206" y="26300682"/>
            <a:ext cx="2683835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70" b="1">
                <a:solidFill>
                  <a:srgbClr val="FFFFFF"/>
                </a:solidFill>
                <a:latin typeface="+mj-lt"/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22641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766779" indent="-766779" algn="l" defTabSz="3833896" rtl="0" eaLnBrk="1" latinLnBrk="0" hangingPunct="1">
        <a:lnSpc>
          <a:spcPct val="90000"/>
        </a:lnSpc>
        <a:spcBef>
          <a:spcPts val="5031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8386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067117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3pPr>
      <a:lvl4pPr marL="4217286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4pPr>
      <a:lvl5pPr marL="5367455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5pPr>
      <a:lvl6pPr marL="670848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6pPr>
      <a:lvl7pPr marL="796632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7pPr>
      <a:lvl8pPr marL="922416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8pPr>
      <a:lvl9pPr marL="1048200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" y="958479"/>
            <a:ext cx="11956317" cy="2783460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114137" y="658"/>
            <a:ext cx="9881460" cy="2873382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766810" cy="28754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2051" y="2616783"/>
            <a:ext cx="37366425" cy="5370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5" y="8945810"/>
            <a:ext cx="37381994" cy="16294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45917" y="25703844"/>
            <a:ext cx="4806329" cy="15530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56487" y="25726366"/>
            <a:ext cx="3195041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229873" y="3303033"/>
            <a:ext cx="3269539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86">
                <a:solidFill>
                  <a:srgbClr val="FEFFFF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</p:sldLayoutIdLst>
  <p:txStyles>
    <p:titleStyle>
      <a:lvl1pPr algn="l" defTabSz="1916948" rtl="0" eaLnBrk="1" latinLnBrk="0" hangingPunct="1">
        <a:spcBef>
          <a:spcPct val="0"/>
        </a:spcBef>
        <a:buNone/>
        <a:defRPr sz="15094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37711" indent="-1437711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75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15041" indent="-1198093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67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792370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8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70931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626267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543215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460163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377111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29405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1514" y="2555946"/>
            <a:ext cx="43413001" cy="406892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1514" y="7263856"/>
            <a:ext cx="43413001" cy="1701762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96700" y="2466754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93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1516" y="24667540"/>
            <a:ext cx="27979114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93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84921" y="24667540"/>
            <a:ext cx="3159591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93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00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</p:sldLayoutIdLst>
  <p:txStyles>
    <p:titleStyle>
      <a:lvl1pPr algn="ctr" defTabSz="1916948" rtl="0" eaLnBrk="1" latinLnBrk="0" hangingPunct="1">
        <a:spcBef>
          <a:spcPct val="0"/>
        </a:spcBef>
        <a:buNone/>
        <a:defRPr sz="1677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37711" indent="-1282997" algn="l" defTabSz="1916948" rtl="0" eaLnBrk="1" latinLnBrk="0" hangingPunct="1">
        <a:spcBef>
          <a:spcPct val="20000"/>
        </a:spcBef>
        <a:spcAft>
          <a:spcPts val="2516"/>
        </a:spcAft>
        <a:buClr>
          <a:schemeClr val="tx2"/>
        </a:buClr>
        <a:buSzPct val="70000"/>
        <a:buFont typeface="Wingdings 2" charset="2"/>
        <a:buChar char=""/>
        <a:defRPr sz="838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3018816" indent="-1132056" algn="l" defTabSz="1916948" rtl="0" eaLnBrk="1" latinLnBrk="0" hangingPunct="1">
        <a:spcBef>
          <a:spcPct val="20000"/>
        </a:spcBef>
        <a:spcAft>
          <a:spcPts val="2516"/>
        </a:spcAft>
        <a:buClr>
          <a:schemeClr val="tx2"/>
        </a:buClr>
        <a:buSzPct val="70000"/>
        <a:buFont typeface="Wingdings 2" charset="2"/>
        <a:buChar char=""/>
        <a:defRPr sz="754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4301813" indent="-905645" algn="l" defTabSz="1916948" rtl="0" eaLnBrk="1" latinLnBrk="0" hangingPunct="1">
        <a:spcBef>
          <a:spcPct val="20000"/>
        </a:spcBef>
        <a:spcAft>
          <a:spcPts val="2516"/>
        </a:spcAft>
        <a:buClr>
          <a:schemeClr val="tx2"/>
        </a:buClr>
        <a:buSzPct val="70000"/>
        <a:buFont typeface="Wingdings 2" charset="2"/>
        <a:buChar char=""/>
        <a:defRPr sz="6708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5811221" indent="-905645" algn="l" defTabSz="1916948" rtl="0" eaLnBrk="1" latinLnBrk="0" hangingPunct="1">
        <a:spcBef>
          <a:spcPct val="20000"/>
        </a:spcBef>
        <a:spcAft>
          <a:spcPts val="2516"/>
        </a:spcAft>
        <a:buClr>
          <a:schemeClr val="tx2"/>
        </a:buClr>
        <a:buSzPct val="70000"/>
        <a:buFont typeface="Wingdings 2" charset="2"/>
        <a:buChar char=""/>
        <a:defRPr sz="587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7018747" indent="-905645" algn="l" defTabSz="1916948" rtl="0" eaLnBrk="1" latinLnBrk="0" hangingPunct="1">
        <a:spcBef>
          <a:spcPct val="20000"/>
        </a:spcBef>
        <a:spcAft>
          <a:spcPts val="2516"/>
        </a:spcAft>
        <a:buClr>
          <a:schemeClr val="tx2"/>
        </a:buClr>
        <a:buSzPct val="70000"/>
        <a:buFont typeface="Wingdings 2" charset="2"/>
        <a:buChar char=""/>
        <a:defRPr sz="587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8446815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tx2"/>
        </a:buClr>
        <a:buSzPct val="70000"/>
        <a:buFont typeface="Wingdings 2" charset="2"/>
        <a:buChar char=""/>
        <a:defRPr sz="587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0070267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tx2"/>
        </a:buClr>
        <a:buSzPct val="70000"/>
        <a:buFont typeface="Wingdings 2" charset="2"/>
        <a:buChar char=""/>
        <a:defRPr sz="587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1693719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tx2"/>
        </a:buClr>
        <a:buSzPct val="70000"/>
        <a:buFont typeface="Wingdings 2" charset="2"/>
        <a:buChar char=""/>
        <a:defRPr sz="587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3023675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tx2"/>
        </a:buClr>
        <a:buSzPct val="70000"/>
        <a:buFont typeface="Wingdings 2" charset="2"/>
        <a:buChar char=""/>
        <a:defRPr sz="587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547" y="1530907"/>
            <a:ext cx="44091582" cy="555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4547" y="7654525"/>
            <a:ext cx="44091582" cy="1824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14546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33724" y="26651060"/>
            <a:ext cx="1725322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103977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9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1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604534" y="12424736"/>
            <a:ext cx="12502837" cy="13454215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8879" y="18814596"/>
            <a:ext cx="35784473" cy="6318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8879" y="2875441"/>
            <a:ext cx="35784473" cy="15158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528890" y="25878951"/>
            <a:ext cx="6709589" cy="15309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19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60F1D7-9643-4A35-88D4-ACA6BE6496A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8879" y="25878951"/>
            <a:ext cx="31630918" cy="15309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419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52576" y="23389567"/>
            <a:ext cx="4789398" cy="28088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41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16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  <p:sldLayoutId id="2147484190" r:id="rId16"/>
    <p:sldLayoutId id="2147484191" r:id="rId17"/>
  </p:sldLayoutIdLst>
  <p:txStyles>
    <p:titleStyle>
      <a:lvl1pPr algn="l" defTabSz="1916948" rtl="0" eaLnBrk="1" latinLnBrk="0" hangingPunct="1">
        <a:spcBef>
          <a:spcPct val="0"/>
        </a:spcBef>
        <a:buNone/>
        <a:defRPr sz="15094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198093" indent="-1198093" algn="l" defTabSz="1916948" rtl="0" eaLnBrk="1" latinLnBrk="0" hangingPunct="1">
        <a:spcBef>
          <a:spcPct val="20000"/>
        </a:spcBef>
        <a:spcAft>
          <a:spcPts val="251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38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3115041" indent="-1198093" algn="l" defTabSz="1916948" rtl="0" eaLnBrk="1" latinLnBrk="0" hangingPunct="1">
        <a:spcBef>
          <a:spcPct val="20000"/>
        </a:spcBef>
        <a:spcAft>
          <a:spcPts val="251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54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5031989" indent="-1198093" algn="l" defTabSz="1916948" rtl="0" eaLnBrk="1" latinLnBrk="0" hangingPunct="1">
        <a:spcBef>
          <a:spcPct val="20000"/>
        </a:spcBef>
        <a:spcAft>
          <a:spcPts val="251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670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6469700" indent="-718856" algn="l" defTabSz="1916948" rtl="0" eaLnBrk="1" latinLnBrk="0" hangingPunct="1">
        <a:spcBef>
          <a:spcPct val="20000"/>
        </a:spcBef>
        <a:spcAft>
          <a:spcPts val="251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7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8386648" indent="-718856" algn="l" defTabSz="1916948" rtl="0" eaLnBrk="1" latinLnBrk="0" hangingPunct="1">
        <a:spcBef>
          <a:spcPct val="20000"/>
        </a:spcBef>
        <a:spcAft>
          <a:spcPts val="251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7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0543215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7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12460163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7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4377111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7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16294059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7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5366"/>
          <a:stretch/>
        </p:blipFill>
        <p:spPr>
          <a:xfrm>
            <a:off x="-1" y="0"/>
            <a:ext cx="51120675" cy="2887061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4791515" y="8451412"/>
            <a:ext cx="25781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Odil</a:t>
            </a:r>
            <a:r>
              <a:rPr lang="en-US" sz="9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sudlovga</a:t>
            </a:r>
            <a:r>
              <a:rPr lang="en-US" sz="9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erishish</a:t>
            </a:r>
            <a:r>
              <a:rPr lang="en-US" sz="9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bo‘yicha</a:t>
            </a:r>
            <a:r>
              <a:rPr lang="en-US" sz="9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Prezident</a:t>
            </a:r>
            <a:r>
              <a:rPr lang="en-US" sz="9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hujjatlarining</a:t>
            </a:r>
            <a:r>
              <a:rPr lang="en-US" sz="9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mohiyati</a:t>
            </a:r>
            <a:r>
              <a:rPr lang="en-US" sz="9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9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ahamiyati</a:t>
            </a:r>
            <a:endParaRPr lang="en-US" sz="90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715" y="1673279"/>
            <a:ext cx="5054565" cy="51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77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Мирзиёев наградил отличившихся девушек и женщин в честь 8 марта">
            <a:extLst>
              <a:ext uri="{FF2B5EF4-FFF2-40B4-BE49-F238E27FC236}">
                <a16:creationId xmlns:a16="http://schemas.microsoft.com/office/drawing/2014/main" id="{290010AF-01FA-4541-B598-74EDBC709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11045" r="11393"/>
          <a:stretch/>
        </p:blipFill>
        <p:spPr bwMode="auto">
          <a:xfrm>
            <a:off x="0" y="-1"/>
            <a:ext cx="35661528" cy="286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4B19E72-2BDD-4E8A-9833-AF02C813AEB0}"/>
              </a:ext>
            </a:extLst>
          </p:cNvPr>
          <p:cNvSpPr/>
          <p:nvPr/>
        </p:nvSpPr>
        <p:spPr>
          <a:xfrm>
            <a:off x="14817124" y="-1"/>
            <a:ext cx="36303551" cy="2869929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69000"/>
                </a:schemeClr>
              </a:gs>
              <a:gs pos="46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32932094" y="7677025"/>
            <a:ext cx="15448305" cy="1671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O‘zbekiston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Respublikasi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Prezidentining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“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Odil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sudlovga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erishish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imkoniyatlarini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yanada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kengaytirish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sudlar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faoliyati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samaradorligini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oshirishga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doir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qo‘shimcha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chora-tadbirlar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to‘g‘risida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Farmoni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qabul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qilindi</a:t>
            </a:r>
            <a:endParaRPr lang="uz-Cyrl-UZ" sz="6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uz-Cyrl-UZ" sz="6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Farmon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bilan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2023–2026-yillarga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mo‘ljallangan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tizimini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sifat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jihatidan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yangi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bosqichga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olib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chiqishning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qisqa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muddatli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strategiyasi</a:t>
            </a:r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tasdiqlandi</a:t>
            </a:r>
            <a:endParaRPr lang="uz-Cyrl-UZ" sz="6000" b="1" dirty="0">
              <a:solidFill>
                <a:srgbClr val="FFC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uz-Cyrl-UZ" sz="6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uz-Cyrl-UZ" sz="6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O‘zbekiston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Respublikasi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Prezidentining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“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Odil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sudlov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faoliyatini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amalga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oshirishni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samarali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tashkil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etish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bo‘yicha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qo‘shimcha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chora-tadbirlar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to‘g‘risida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Farmoni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qabul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qilindi</a:t>
            </a:r>
            <a:endParaRPr lang="ru-RU" sz="6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32932094" y="5291769"/>
            <a:ext cx="14746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2023-yil 16-yanvar</a:t>
            </a:r>
            <a:endParaRPr lang="ru-RU" sz="8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31514273" y="7931836"/>
            <a:ext cx="1122270" cy="61264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31514273" y="19993561"/>
            <a:ext cx="1122270" cy="61264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3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337" y="0"/>
            <a:ext cx="27201002" cy="181396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flipH="1">
            <a:off x="0" y="13411200"/>
            <a:ext cx="51162544" cy="41249600"/>
          </a:xfrm>
          <a:prstGeom prst="snip1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 flipH="1">
            <a:off x="609596" y="17230677"/>
            <a:ext cx="49401050" cy="38134033"/>
          </a:xfrm>
          <a:prstGeom prst="snip1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10937631" y="13972222"/>
            <a:ext cx="3154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Strategiya</a:t>
            </a:r>
            <a:r>
              <a:rPr lang="en-US" sz="8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doirasida</a:t>
            </a:r>
            <a:r>
              <a:rPr lang="en-US" sz="8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quyidagilar</a:t>
            </a:r>
            <a:r>
              <a:rPr lang="en-US" sz="8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odil</a:t>
            </a:r>
            <a:r>
              <a:rPr lang="en-US" sz="8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sudlovni</a:t>
            </a:r>
            <a:r>
              <a:rPr lang="en-US" sz="8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ta’minlashning</a:t>
            </a:r>
            <a:r>
              <a:rPr lang="en-US" sz="8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ustuvor</a:t>
            </a:r>
            <a:r>
              <a:rPr lang="en-US" sz="8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vazifalari</a:t>
            </a:r>
            <a:r>
              <a:rPr lang="en-US" sz="8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etib</a:t>
            </a:r>
            <a:r>
              <a:rPr lang="en-US" sz="8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belgilandi</a:t>
            </a:r>
            <a:r>
              <a:rPr lang="en-US" sz="8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</a:t>
            </a:r>
            <a:endParaRPr lang="ru-RU" sz="8000" b="1" dirty="0">
              <a:solidFill>
                <a:srgbClr val="FFC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6891336" y="18202351"/>
            <a:ext cx="1614450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Inson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qadri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uchun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g‘oyasi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asosida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adolatli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tizimini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shakllantirish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hamda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uning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faoliyatini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xalq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manfaati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inson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qadr-qimmatini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samarali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himoya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qilishga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yo‘naltirish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endParaRPr lang="uz-Cyrl-UZ" sz="5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</a:pPr>
            <a:endParaRPr lang="en-US" sz="5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adolatli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qarorlari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qabul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qilinishiga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erishish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orqali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xalqning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tadbirkorlarning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tizimiga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bo‘lgan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ishonchini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mustahkamlash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endParaRPr lang="uz-Cyrl-UZ" sz="5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</a:pPr>
            <a:endParaRPr lang="en-US" sz="5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fuqarolar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hamda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tadbirkorlarga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o‘z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huquq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qonuniy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manfaatlarini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sudlarda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himoya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olishi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uchun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barcha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imkoniyatlarni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yaratish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5814216" y="18139668"/>
            <a:ext cx="21162068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sudlar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faoliyatini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to‘liq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raqamlashtirish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sun’iy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intellekt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texnologiyalarini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joriy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etish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endParaRPr lang="uz-Cyrl-UZ" sz="5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</a:pPr>
            <a:endParaRPr lang="en-US" sz="5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sudyalarning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mustaqilligi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daxlsizligi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kafolatlarini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kuchaytirish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endParaRPr lang="uz-Cyrl-UZ" sz="5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</a:pPr>
            <a:endParaRPr lang="en-US" sz="5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qarorlarining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qat’iy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ijrosini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ta’minlash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borada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davlat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organlari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mahalliy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hokimliklarning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mas’uliyatini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oshirish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endParaRPr lang="uz-Cyrl-UZ" sz="5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</a:pPr>
            <a:endParaRPr lang="en-US" sz="5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sudyalar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xodimlarida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yuksak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muomala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madaniyatini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shakllantirish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orqali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sudga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murojaat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qilgan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har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bir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fuqaro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tadbirkorda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suddan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pirovardida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esa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davlatdan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rozilik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hissini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uyg‘otish</a:t>
            </a:r>
            <a:r>
              <a:rPr lang="en-US" sz="5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50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>
            <a:extLst>
              <a:ext uri="{FF2B5EF4-FFF2-40B4-BE49-F238E27FC236}">
                <a16:creationId xmlns:a16="http://schemas.microsoft.com/office/drawing/2014/main" id="{EA86989E-5C0D-42E4-A384-A8143050BE6B}"/>
              </a:ext>
            </a:extLst>
          </p:cNvPr>
          <p:cNvGrpSpPr/>
          <p:nvPr/>
        </p:nvGrpSpPr>
        <p:grpSpPr>
          <a:xfrm>
            <a:off x="24064748" y="4153668"/>
            <a:ext cx="27055927" cy="17947744"/>
            <a:chOff x="4567071" y="1844824"/>
            <a:chExt cx="6113041" cy="3704733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64FD7D62-B244-46E5-9395-783F87073963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A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286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6043C8DE-3989-4B00-8D39-1B574A4A3D48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solidFill>
              <a:srgbClr val="0079A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286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88DD39B7-A46D-4098-B3F4-2929BE6F85EC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rgbClr val="0079A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286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0BBEDD59-5791-4DFB-9F83-BB712D8238DD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02959 h 1812454"/>
                <a:gd name="connsiteX1" fmla="*/ 1657230 w 1668022"/>
                <a:gd name="connsiteY1" fmla="*/ 0 h 1812454"/>
                <a:gd name="connsiteX2" fmla="*/ 1668022 w 1668022"/>
                <a:gd name="connsiteY2" fmla="*/ 844787 h 1812454"/>
                <a:gd name="connsiteX3" fmla="*/ 35511 w 1668022"/>
                <a:gd name="connsiteY3" fmla="*/ 1812454 h 1812454"/>
                <a:gd name="connsiteX4" fmla="*/ 0 w 1668022"/>
                <a:gd name="connsiteY4" fmla="*/ 1702959 h 1812454"/>
                <a:gd name="connsiteX0" fmla="*/ 0 w 1668022"/>
                <a:gd name="connsiteY0" fmla="*/ 1720343 h 1829838"/>
                <a:gd name="connsiteX1" fmla="*/ 1664192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4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solidFill>
              <a:srgbClr val="0079A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286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9B7142EE-98DD-4AA8-B54A-45D8931AE618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rgbClr val="0079A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286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632DF8AA-C646-426E-804C-184C52FB7414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rgbClr val="0079A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286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C77EBE52-FED9-41DB-95F5-54AD131F8579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rgbClr val="0079A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286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CA993B5D-F656-4D0B-B52D-D25534BF6102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solidFill>
              <a:srgbClr val="0079A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286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AE7A66-6FBC-422B-85CE-72CACCA13CB2}"/>
              </a:ext>
            </a:extLst>
          </p:cNvPr>
          <p:cNvGrpSpPr/>
          <p:nvPr/>
        </p:nvGrpSpPr>
        <p:grpSpPr>
          <a:xfrm>
            <a:off x="18626484" y="9107975"/>
            <a:ext cx="9664836" cy="9145843"/>
            <a:chOff x="3436380" y="2612003"/>
            <a:chExt cx="2237674" cy="2237674"/>
          </a:xfrm>
        </p:grpSpPr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1F423FC9-6E32-4B50-BBE9-8DC149689DFE}"/>
                </a:ext>
              </a:extLst>
            </p:cNvPr>
            <p:cNvSpPr/>
            <p:nvPr/>
          </p:nvSpPr>
          <p:spPr>
            <a:xfrm>
              <a:off x="3436380" y="2612003"/>
              <a:ext cx="2237674" cy="2237674"/>
            </a:xfrm>
            <a:prstGeom prst="ellipse">
              <a:avLst/>
            </a:prstGeom>
            <a:solidFill>
              <a:sysClr val="window" lastClr="FFFFFF">
                <a:alpha val="57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id="{32AFBD46-24BF-490C-99C6-7643120BDA13}"/>
                </a:ext>
              </a:extLst>
            </p:cNvPr>
            <p:cNvSpPr/>
            <p:nvPr/>
          </p:nvSpPr>
          <p:spPr>
            <a:xfrm>
              <a:off x="3914050" y="3089673"/>
              <a:ext cx="1282335" cy="1282335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Left Arrow 1">
            <a:extLst>
              <a:ext uri="{FF2B5EF4-FFF2-40B4-BE49-F238E27FC236}">
                <a16:creationId xmlns:a16="http://schemas.microsoft.com/office/drawing/2014/main" id="{2316FD79-E57B-4621-BE02-DF6141486D37}"/>
              </a:ext>
            </a:extLst>
          </p:cNvPr>
          <p:cNvSpPr>
            <a:spLocks noChangeAspect="1"/>
          </p:cNvSpPr>
          <p:nvPr/>
        </p:nvSpPr>
        <p:spPr>
          <a:xfrm>
            <a:off x="21664748" y="11870889"/>
            <a:ext cx="3471693" cy="337956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 altLang="ko-KR" sz="2700" dirty="0"/>
          </a:p>
          <a:p>
            <a:pPr algn="ctr"/>
            <a:endParaRPr lang="ko-KR" altLang="en-US" sz="2700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1327447" y="10669173"/>
            <a:ext cx="168114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 err="1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Quyidagi</a:t>
            </a:r>
            <a:r>
              <a:rPr lang="en-US" sz="12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2000" b="1" dirty="0" err="1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tartiblarni</a:t>
            </a:r>
            <a:r>
              <a:rPr lang="en-US" sz="12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2000" b="1" dirty="0" err="1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joriy</a:t>
            </a:r>
            <a:r>
              <a:rPr lang="en-US" sz="12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2000" b="1" dirty="0" err="1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etish</a:t>
            </a:r>
            <a:r>
              <a:rPr lang="en-US" sz="12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2000" b="1" dirty="0" err="1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rejalashtirilmoqda</a:t>
            </a:r>
            <a:r>
              <a:rPr lang="en-US" sz="12000" b="1" dirty="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</a:t>
            </a:r>
            <a:endParaRPr lang="ru-RU" sz="12000" b="1" dirty="0">
              <a:solidFill>
                <a:schemeClr val="tx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33492182" y="4583039"/>
            <a:ext cx="15631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tumanlararo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tuman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shahar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sudlari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tomonidan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birinchi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instansiyada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ko‘rilgan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ishlarni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viloyat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unga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tenglashtirilgan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sudlarda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apellatsiya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yoki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kassatsiya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tartibida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qayta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ko‘rib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chiqish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endParaRPr lang="ru-RU" sz="50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33532169" y="9107975"/>
            <a:ext cx="15631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viloyat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unga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tenglashtirilgan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sudlar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tomonidan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apellatsiya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yoki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kassatsiya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tartibida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ko‘rilgan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ishlarni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mazkur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sudlarda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taftish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tartibida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qayta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ko‘rib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chiqish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endParaRPr lang="ru-RU" sz="50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33532169" y="13557382"/>
            <a:ext cx="15631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viloyat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unga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tenglashtirilgan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sudlar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tomonidan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taftish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tartibida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ko‘rilgan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ishlarni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Oliy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sudning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sudlov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hay’atlarida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taftish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tartibida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qayta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ko‘rib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chiqish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endParaRPr lang="ru-RU" sz="50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33790706" y="18253818"/>
            <a:ext cx="15631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yuqori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instansiya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sudlari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tomonidan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ishni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yangidan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ko‘rish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uchun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quyi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sudlarga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yuborish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tartibini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bekor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qilish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ularga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bo‘yicha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yakuniy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qaror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qabul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qilish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mas’uliyatini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yuklash</a:t>
            </a:r>
            <a:r>
              <a:rPr lang="en-US" sz="5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ru-RU" sz="50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4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9250"/>
          <a:stretch/>
        </p:blipFill>
        <p:spPr>
          <a:xfrm>
            <a:off x="0" y="19800278"/>
            <a:ext cx="7617410" cy="80601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008" t="21395"/>
          <a:stretch/>
        </p:blipFill>
        <p:spPr>
          <a:xfrm>
            <a:off x="35520923" y="2203015"/>
            <a:ext cx="13427983" cy="838936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53891748"/>
              </p:ext>
            </p:extLst>
          </p:nvPr>
        </p:nvGraphicFramePr>
        <p:xfrm>
          <a:off x="5288911" y="9136437"/>
          <a:ext cx="41028965" cy="1393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461845" y="5085800"/>
            <a:ext cx="320328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SUDYALARNING CHINAKAM MUSTAQILLIGINI TA’MINLASH MAQSADIDA ULARNING ISHIGA HAR QANDAY ARALASHUV QAT’IY JAZOLANADI, SUDYALARNING XAVOTIRSIZ ISHLASHI UCHUN DAVLAT TOMONIDAN BARCHA SHAROITLAR YARATILADI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4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углом 11"/>
          <p:cNvSpPr/>
          <p:nvPr/>
        </p:nvSpPr>
        <p:spPr>
          <a:xfrm flipH="1">
            <a:off x="-41869" y="17330534"/>
            <a:ext cx="51162544" cy="11423854"/>
          </a:xfrm>
          <a:prstGeom prst="snip1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9152158" y="3215656"/>
            <a:ext cx="2014381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Odil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sudlovni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amalga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oshirishga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ko‘maklashish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bo‘yicha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ixtisoslashgan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prokurorlar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korpusi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shakllantirildi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unga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quyidagilar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kiradi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8710342" y="3311306"/>
            <a:ext cx="17274587" cy="1209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Bosh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prokuraturaning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jinoiy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fuqarolik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iqtisodiy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ma’muriy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ishlarini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yuritishda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prokuror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vakolatini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ta’minlash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boshqarmalari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endParaRPr lang="uz-Cyrl-UZ" sz="6000" b="1" dirty="0">
              <a:solidFill>
                <a:schemeClr val="accent3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3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hududiy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prokuraturalarning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jinoiy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fuqarolik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iqtisodiy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ma’muriy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ishlarini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yuritishda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prokuror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vakolatini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ta’minlash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bo‘yicha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tegishli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bo‘lim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tarmoqlari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endParaRPr lang="uz-Cyrl-UZ" sz="6000" b="1" dirty="0">
              <a:solidFill>
                <a:schemeClr val="accent3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3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tuman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shahar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prokurorlarining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mazkur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yo‘nalishlar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bo‘yicha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tegishli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o‘rinbosari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yordamchilari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6305888" y="4096966"/>
            <a:ext cx="3712641" cy="133053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635"/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 flipH="1">
            <a:off x="22168339" y="19423364"/>
            <a:ext cx="27452515" cy="7228097"/>
          </a:xfrm>
          <a:prstGeom prst="snip1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5844290" y="20639453"/>
            <a:ext cx="231331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IXTISOSLASHGAN PROKURORLAR KORPUSI XODIMLARI O‘Z VAKOLATLARINI HAR QANDAY ORGAN VA MANSABDOR SHAXSDAN MUSTAQIL RAVISHDA, FAQAT QONUNGA BO‘YSUNIB AMALGA OSHIRADI ULAR FAOLIYATIGA ARALASHISHGA YO‘L QO‘YILMAYDI</a:t>
            </a:r>
            <a:endParaRPr lang="en-US" sz="6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Tumanlararo ixtisoslashtirilgan ma'muriy sudlar tashkil etiladi - zarnews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1881"/>
            <a:ext cx="25200826" cy="16135532"/>
          </a:xfrm>
          <a:prstGeom prst="snip2DiagRect">
            <a:avLst>
              <a:gd name="adj1" fmla="val 47088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303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углом 11"/>
          <p:cNvSpPr/>
          <p:nvPr/>
        </p:nvSpPr>
        <p:spPr>
          <a:xfrm flipH="1">
            <a:off x="-41869" y="17330534"/>
            <a:ext cx="51162544" cy="11423854"/>
          </a:xfrm>
          <a:prstGeom prst="snip1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9437029" y="8232453"/>
            <a:ext cx="203571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O‘zbekiston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Respublikasi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Prezidentining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“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Odil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sudlov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faoliyatini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amalga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oshirishni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samarali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tashkil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etish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bo‘yicha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qo‘shimcha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chora-tadbirlar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to‘g‘risida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Farmoni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qabul</a:t>
            </a:r>
            <a:r>
              <a:rPr lang="en-US" sz="65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5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qilindi</a:t>
            </a:r>
            <a:endParaRPr lang="en-US" sz="6500" b="1" dirty="0">
              <a:solidFill>
                <a:schemeClr val="accent3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6229688" y="6057851"/>
            <a:ext cx="3712641" cy="133053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635"/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 flipH="1">
            <a:off x="-4" y="18595750"/>
            <a:ext cx="33094614" cy="6847119"/>
          </a:xfrm>
          <a:prstGeom prst="snip1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3675951" y="19987701"/>
            <a:ext cx="244075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FARMON BILAN IXTISOSLASHGAN PROKURORLAR KORPUSI FAOLIYATIDA 2023-YIL 1-SENTABRGACHA “SUDLARDA PROKUROR ISHTIROKI” AXBOROT TIZIMI SINOV TARZIDA ISHGA TUSHIRILADI HAMDA 2024-YILDAN AMALIYOTGA TO‘LIQ JORIY ETILADI.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9437029" y="5683007"/>
            <a:ext cx="115560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b="1" dirty="0">
                <a:solidFill>
                  <a:srgbClr val="0070C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2023-yil 16-yanvar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700" y="18436645"/>
            <a:ext cx="17706975" cy="700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700" y="3722122"/>
            <a:ext cx="15224059" cy="110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9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6456356"/>
              </p:ext>
            </p:extLst>
          </p:nvPr>
        </p:nvGraphicFramePr>
        <p:xfrm>
          <a:off x="-2407289" y="8945937"/>
          <a:ext cx="31896689" cy="1393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6729142" y="14381415"/>
            <a:ext cx="17274587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Ayrim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yo‘nalishlarda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prokuror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nazorati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qisqartiriladi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Bosh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prokuratura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huzuridagi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tashkilotlar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shtat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birliklari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maqbullashtiriladi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hamda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uning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hisobidan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Ixtisoslashgan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prokurorlar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korpusi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shtat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birliklari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soni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ko‘paytiriladi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uz-Cyrl-UZ" sz="6000" b="1" dirty="0">
              <a:solidFill>
                <a:schemeClr val="accent3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 b="1" dirty="0">
              <a:solidFill>
                <a:schemeClr val="accent3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Ixtisoslashgan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prokurorlar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korpusi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xodimlari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sud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binolarida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o‘tiradi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693" y="2175530"/>
            <a:ext cx="21001236" cy="124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984" b="17217"/>
          <a:stretch/>
        </p:blipFill>
        <p:spPr>
          <a:xfrm>
            <a:off x="-5" y="46317"/>
            <a:ext cx="51120679" cy="2864824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9960467" y="12431449"/>
            <a:ext cx="31199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E’TIBORINGIZ UCHUN RAHMAT!</a:t>
            </a:r>
            <a:endParaRPr lang="ru-RU" sz="120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9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Дерев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15504</TotalTime>
  <Words>733</Words>
  <Application>Microsoft Office PowerPoint</Application>
  <PresentationFormat>Произвольный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9" baseType="lpstr">
      <vt:lpstr>Arial</vt:lpstr>
      <vt:lpstr>Bahnschrift SemiBold SemiConden</vt:lpstr>
      <vt:lpstr>Calibri</vt:lpstr>
      <vt:lpstr>Calibri Light</vt:lpstr>
      <vt:lpstr>Calisto MT</vt:lpstr>
      <vt:lpstr>Cambria</vt:lpstr>
      <vt:lpstr>Century Gothic</vt:lpstr>
      <vt:lpstr>HY중고딕</vt:lpstr>
      <vt:lpstr>Rockwell</vt:lpstr>
      <vt:lpstr>Rockwell Condensed</vt:lpstr>
      <vt:lpstr>Segoe UI</vt:lpstr>
      <vt:lpstr>Trebuchet MS</vt:lpstr>
      <vt:lpstr>Wingdings</vt:lpstr>
      <vt:lpstr>Wingdings 2</vt:lpstr>
      <vt:lpstr>Wingdings 3</vt:lpstr>
      <vt:lpstr>Дерево</vt:lpstr>
      <vt:lpstr>1_Легкий дым</vt:lpstr>
      <vt:lpstr>Сланец</vt:lpstr>
      <vt:lpstr>Тема Office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amantay</dc:creator>
  <cp:lastModifiedBy>Djumaniyozova.A</cp:lastModifiedBy>
  <cp:revision>1088</cp:revision>
  <dcterms:created xsi:type="dcterms:W3CDTF">2020-12-22T19:23:24Z</dcterms:created>
  <dcterms:modified xsi:type="dcterms:W3CDTF">2023-02-21T05:17:31Z</dcterms:modified>
</cp:coreProperties>
</file>